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7.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9.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tags/tag5.xml" ContentType="application/vnd.openxmlformats-officedocument.presentationml.tags+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 id="2147484228" r:id="rId2"/>
    <p:sldMasterId id="2147484270" r:id="rId3"/>
    <p:sldMasterId id="2147484292" r:id="rId4"/>
    <p:sldMasterId id="2147484313" r:id="rId5"/>
    <p:sldMasterId id="2147484350" r:id="rId6"/>
    <p:sldMasterId id="2147484354" r:id="rId7"/>
    <p:sldMasterId id="2147484370" r:id="rId8"/>
    <p:sldMasterId id="2147484382" r:id="rId9"/>
    <p:sldMasterId id="2147484406" r:id="rId10"/>
    <p:sldMasterId id="2147484419" r:id="rId11"/>
  </p:sldMasterIdLst>
  <p:notesMasterIdLst>
    <p:notesMasterId r:id="rId94"/>
  </p:notesMasterIdLst>
  <p:sldIdLst>
    <p:sldId id="466" r:id="rId12"/>
    <p:sldId id="628" r:id="rId13"/>
    <p:sldId id="629" r:id="rId14"/>
    <p:sldId id="895" r:id="rId15"/>
    <p:sldId id="897" r:id="rId16"/>
    <p:sldId id="896" r:id="rId17"/>
    <p:sldId id="898" r:id="rId18"/>
    <p:sldId id="899" r:id="rId19"/>
    <p:sldId id="900" r:id="rId20"/>
    <p:sldId id="901" r:id="rId21"/>
    <p:sldId id="902" r:id="rId22"/>
    <p:sldId id="903" r:id="rId23"/>
    <p:sldId id="905" r:id="rId24"/>
    <p:sldId id="1632" r:id="rId25"/>
    <p:sldId id="926" r:id="rId26"/>
    <p:sldId id="1633" r:id="rId27"/>
    <p:sldId id="1634" r:id="rId28"/>
    <p:sldId id="1635" r:id="rId29"/>
    <p:sldId id="644" r:id="rId30"/>
    <p:sldId id="850" r:id="rId31"/>
    <p:sldId id="851" r:id="rId32"/>
    <p:sldId id="934" r:id="rId33"/>
    <p:sldId id="919" r:id="rId34"/>
    <p:sldId id="920" r:id="rId35"/>
    <p:sldId id="447" r:id="rId36"/>
    <p:sldId id="933" r:id="rId37"/>
    <p:sldId id="911" r:id="rId38"/>
    <p:sldId id="618" r:id="rId39"/>
    <p:sldId id="912" r:id="rId40"/>
    <p:sldId id="913" r:id="rId41"/>
    <p:sldId id="914" r:id="rId42"/>
    <p:sldId id="915" r:id="rId43"/>
    <p:sldId id="916" r:id="rId44"/>
    <p:sldId id="917" r:id="rId45"/>
    <p:sldId id="918" r:id="rId46"/>
    <p:sldId id="921" r:id="rId47"/>
    <p:sldId id="444" r:id="rId48"/>
    <p:sldId id="922" r:id="rId49"/>
    <p:sldId id="932" r:id="rId50"/>
    <p:sldId id="904" r:id="rId51"/>
    <p:sldId id="906" r:id="rId52"/>
    <p:sldId id="907" r:id="rId53"/>
    <p:sldId id="908" r:id="rId54"/>
    <p:sldId id="909" r:id="rId55"/>
    <p:sldId id="910" r:id="rId56"/>
    <p:sldId id="935" r:id="rId57"/>
    <p:sldId id="1592" r:id="rId58"/>
    <p:sldId id="789" r:id="rId59"/>
    <p:sldId id="725" r:id="rId60"/>
    <p:sldId id="732" r:id="rId61"/>
    <p:sldId id="738" r:id="rId62"/>
    <p:sldId id="936" r:id="rId63"/>
    <p:sldId id="867" r:id="rId64"/>
    <p:sldId id="866" r:id="rId65"/>
    <p:sldId id="1630" r:id="rId66"/>
    <p:sldId id="1620" r:id="rId67"/>
    <p:sldId id="1622" r:id="rId68"/>
    <p:sldId id="1623" r:id="rId69"/>
    <p:sldId id="1631" r:id="rId70"/>
    <p:sldId id="474" r:id="rId71"/>
    <p:sldId id="396" r:id="rId72"/>
    <p:sldId id="399" r:id="rId73"/>
    <p:sldId id="401" r:id="rId74"/>
    <p:sldId id="402" r:id="rId75"/>
    <p:sldId id="405" r:id="rId76"/>
    <p:sldId id="406" r:id="rId77"/>
    <p:sldId id="407" r:id="rId78"/>
    <p:sldId id="408" r:id="rId79"/>
    <p:sldId id="409" r:id="rId80"/>
    <p:sldId id="410" r:id="rId81"/>
    <p:sldId id="411" r:id="rId82"/>
    <p:sldId id="412" r:id="rId83"/>
    <p:sldId id="413" r:id="rId84"/>
    <p:sldId id="415" r:id="rId85"/>
    <p:sldId id="1638" r:id="rId86"/>
    <p:sldId id="631" r:id="rId87"/>
    <p:sldId id="634" r:id="rId88"/>
    <p:sldId id="637" r:id="rId89"/>
    <p:sldId id="1639" r:id="rId90"/>
    <p:sldId id="1640" r:id="rId91"/>
    <p:sldId id="1641" r:id="rId92"/>
    <p:sldId id="1643" r:id="rId93"/>
  </p:sldIdLst>
  <p:sldSz cx="12192000" cy="6858000"/>
  <p:notesSz cx="6858000" cy="9144000"/>
  <p:defaultTextStyle>
    <a:defPPr>
      <a:defRPr lang="en-US"/>
    </a:defPPr>
    <a:lvl1pPr marL="0" algn="l" defTabSz="914314" rtl="0" eaLnBrk="1" latinLnBrk="0" hangingPunct="1">
      <a:defRPr sz="1800" kern="1200">
        <a:solidFill>
          <a:schemeClr val="tx1"/>
        </a:solidFill>
        <a:latin typeface="+mn-lt"/>
        <a:ea typeface="+mn-ea"/>
        <a:cs typeface="+mn-cs"/>
      </a:defRPr>
    </a:lvl1pPr>
    <a:lvl2pPr marL="457157" algn="l" defTabSz="914314" rtl="0" eaLnBrk="1" latinLnBrk="0" hangingPunct="1">
      <a:defRPr sz="1800" kern="1200">
        <a:solidFill>
          <a:schemeClr val="tx1"/>
        </a:solidFill>
        <a:latin typeface="+mn-lt"/>
        <a:ea typeface="+mn-ea"/>
        <a:cs typeface="+mn-cs"/>
      </a:defRPr>
    </a:lvl2pPr>
    <a:lvl3pPr marL="914314" algn="l" defTabSz="914314" rtl="0" eaLnBrk="1" latinLnBrk="0" hangingPunct="1">
      <a:defRPr sz="1800" kern="1200">
        <a:solidFill>
          <a:schemeClr val="tx1"/>
        </a:solidFill>
        <a:latin typeface="+mn-lt"/>
        <a:ea typeface="+mn-ea"/>
        <a:cs typeface="+mn-cs"/>
      </a:defRPr>
    </a:lvl3pPr>
    <a:lvl4pPr marL="1371471" algn="l" defTabSz="914314" rtl="0" eaLnBrk="1" latinLnBrk="0" hangingPunct="1">
      <a:defRPr sz="1800" kern="1200">
        <a:solidFill>
          <a:schemeClr val="tx1"/>
        </a:solidFill>
        <a:latin typeface="+mn-lt"/>
        <a:ea typeface="+mn-ea"/>
        <a:cs typeface="+mn-cs"/>
      </a:defRPr>
    </a:lvl4pPr>
    <a:lvl5pPr marL="1828628" algn="l" defTabSz="914314" rtl="0" eaLnBrk="1" latinLnBrk="0" hangingPunct="1">
      <a:defRPr sz="1800" kern="1200">
        <a:solidFill>
          <a:schemeClr val="tx1"/>
        </a:solidFill>
        <a:latin typeface="+mn-lt"/>
        <a:ea typeface="+mn-ea"/>
        <a:cs typeface="+mn-cs"/>
      </a:defRPr>
    </a:lvl5pPr>
    <a:lvl6pPr marL="2285785" algn="l" defTabSz="914314" rtl="0" eaLnBrk="1" latinLnBrk="0" hangingPunct="1">
      <a:defRPr sz="1800" kern="1200">
        <a:solidFill>
          <a:schemeClr val="tx1"/>
        </a:solidFill>
        <a:latin typeface="+mn-lt"/>
        <a:ea typeface="+mn-ea"/>
        <a:cs typeface="+mn-cs"/>
      </a:defRPr>
    </a:lvl6pPr>
    <a:lvl7pPr marL="2742942" algn="l" defTabSz="914314" rtl="0" eaLnBrk="1" latinLnBrk="0" hangingPunct="1">
      <a:defRPr sz="1800" kern="1200">
        <a:solidFill>
          <a:schemeClr val="tx1"/>
        </a:solidFill>
        <a:latin typeface="+mn-lt"/>
        <a:ea typeface="+mn-ea"/>
        <a:cs typeface="+mn-cs"/>
      </a:defRPr>
    </a:lvl7pPr>
    <a:lvl8pPr marL="3200099" algn="l" defTabSz="914314" rtl="0" eaLnBrk="1" latinLnBrk="0" hangingPunct="1">
      <a:defRPr sz="1800" kern="1200">
        <a:solidFill>
          <a:schemeClr val="tx1"/>
        </a:solidFill>
        <a:latin typeface="+mn-lt"/>
        <a:ea typeface="+mn-ea"/>
        <a:cs typeface="+mn-cs"/>
      </a:defRPr>
    </a:lvl8pPr>
    <a:lvl9pPr marL="3657256" algn="l" defTabSz="91431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ochay Kiriaty" initials="YK" lastIdx="1" clrIdx="0"/>
  <p:cmAuthor id="1" name="Jeremy Thake" initials="J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2"/>
    <a:srgbClr val="046E8F"/>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0DCAB-AD39-45F4-938B-5AB079F2317E}" v="213" dt="2018-09-15T15:10:40.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85" autoAdjust="0"/>
    <p:restoredTop sz="78751" autoAdjust="0"/>
  </p:normalViewPr>
  <p:slideViewPr>
    <p:cSldViewPr snapToGrid="0">
      <p:cViewPr varScale="1">
        <p:scale>
          <a:sx n="85" d="100"/>
          <a:sy n="85" d="100"/>
        </p:scale>
        <p:origin x="858" y="9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2139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slide" Target="slides/slide57.xml"/><Relationship Id="rId76" Type="http://schemas.openxmlformats.org/officeDocument/2006/relationships/slide" Target="slides/slide65.xml"/><Relationship Id="rId84" Type="http://schemas.openxmlformats.org/officeDocument/2006/relationships/slide" Target="slides/slide73.xml"/><Relationship Id="rId89" Type="http://schemas.openxmlformats.org/officeDocument/2006/relationships/slide" Target="slides/slide78.xml"/><Relationship Id="rId97"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5" Type="http://schemas.openxmlformats.org/officeDocument/2006/relationships/slideMaster" Target="slideMasters/slideMaster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commentAuthors" Target="commentAuthor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notesMaster" Target="notesMasters/notesMaster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as Ali Mir" userId="7ec60726-d48b-4da6-aa46-86837f835f17" providerId="ADAL" clId="{C8D0DCAB-AD39-45F4-938B-5AB079F2317E}"/>
    <pc:docChg chg="undo redo custSel addSld delSld modSld sldOrd addMainMaster delMainMaster">
      <pc:chgData name="Abbas Ali Mir" userId="7ec60726-d48b-4da6-aa46-86837f835f17" providerId="ADAL" clId="{C8D0DCAB-AD39-45F4-938B-5AB079F2317E}" dt="2018-09-15T15:10:32.107" v="2216" actId="2696"/>
      <pc:docMkLst>
        <pc:docMk/>
      </pc:docMkLst>
      <pc:sldChg chg="modSp del">
        <pc:chgData name="Abbas Ali Mir" userId="7ec60726-d48b-4da6-aa46-86837f835f17" providerId="ADAL" clId="{C8D0DCAB-AD39-45F4-938B-5AB079F2317E}" dt="2018-09-15T13:00:53.710" v="496" actId="2696"/>
        <pc:sldMkLst>
          <pc:docMk/>
          <pc:sldMk cId="1665733023" sldId="271"/>
        </pc:sldMkLst>
        <pc:spChg chg="mod">
          <ac:chgData name="Abbas Ali Mir" userId="7ec60726-d48b-4da6-aa46-86837f835f17" providerId="ADAL" clId="{C8D0DCAB-AD39-45F4-938B-5AB079F2317E}" dt="2018-09-15T12:40:02.156" v="33" actId="20577"/>
          <ac:spMkLst>
            <pc:docMk/>
            <pc:sldMk cId="1665733023" sldId="271"/>
            <ac:spMk id="2" creationId="{00000000-0000-0000-0000-000000000000}"/>
          </ac:spMkLst>
        </pc:spChg>
      </pc:sldChg>
      <pc:sldChg chg="del">
        <pc:chgData name="Abbas Ali Mir" userId="7ec60726-d48b-4da6-aa46-86837f835f17" providerId="ADAL" clId="{C8D0DCAB-AD39-45F4-938B-5AB079F2317E}" dt="2018-09-15T13:47:19.514" v="840" actId="2696"/>
        <pc:sldMkLst>
          <pc:docMk/>
          <pc:sldMk cId="3395807170" sldId="397"/>
        </pc:sldMkLst>
      </pc:sldChg>
      <pc:sldChg chg="del">
        <pc:chgData name="Abbas Ali Mir" userId="7ec60726-d48b-4da6-aa46-86837f835f17" providerId="ADAL" clId="{C8D0DCAB-AD39-45F4-938B-5AB079F2317E}" dt="2018-09-15T13:47:35.994" v="841" actId="2696"/>
        <pc:sldMkLst>
          <pc:docMk/>
          <pc:sldMk cId="1843906633" sldId="398"/>
        </pc:sldMkLst>
      </pc:sldChg>
      <pc:sldChg chg="del">
        <pc:chgData name="Abbas Ali Mir" userId="7ec60726-d48b-4da6-aa46-86837f835f17" providerId="ADAL" clId="{C8D0DCAB-AD39-45F4-938B-5AB079F2317E}" dt="2018-09-15T13:48:00.008" v="842" actId="2696"/>
        <pc:sldMkLst>
          <pc:docMk/>
          <pc:sldMk cId="3033409956" sldId="400"/>
        </pc:sldMkLst>
      </pc:sldChg>
      <pc:sldChg chg="add del">
        <pc:chgData name="Abbas Ali Mir" userId="7ec60726-d48b-4da6-aa46-86837f835f17" providerId="ADAL" clId="{C8D0DCAB-AD39-45F4-938B-5AB079F2317E}" dt="2018-09-15T14:22:23.256" v="1047" actId="2696"/>
        <pc:sldMkLst>
          <pc:docMk/>
          <pc:sldMk cId="2739282119" sldId="465"/>
        </pc:sldMkLst>
      </pc:sldChg>
      <pc:sldChg chg="modSp">
        <pc:chgData name="Abbas Ali Mir" userId="7ec60726-d48b-4da6-aa46-86837f835f17" providerId="ADAL" clId="{C8D0DCAB-AD39-45F4-938B-5AB079F2317E}" dt="2018-09-15T13:00:43.555" v="495" actId="20577"/>
        <pc:sldMkLst>
          <pc:docMk/>
          <pc:sldMk cId="1369993335" sldId="466"/>
        </pc:sldMkLst>
        <pc:spChg chg="mod">
          <ac:chgData name="Abbas Ali Mir" userId="7ec60726-d48b-4da6-aa46-86837f835f17" providerId="ADAL" clId="{C8D0DCAB-AD39-45F4-938B-5AB079F2317E}" dt="2018-09-15T13:00:43.555" v="495" actId="20577"/>
          <ac:spMkLst>
            <pc:docMk/>
            <pc:sldMk cId="1369993335" sldId="466"/>
            <ac:spMk id="6" creationId="{00000000-0000-0000-0000-000000000000}"/>
          </ac:spMkLst>
        </pc:spChg>
      </pc:sldChg>
      <pc:sldChg chg="modSp">
        <pc:chgData name="Abbas Ali Mir" userId="7ec60726-d48b-4da6-aa46-86837f835f17" providerId="ADAL" clId="{C8D0DCAB-AD39-45F4-938B-5AB079F2317E}" dt="2018-09-15T13:46:19.556" v="839" actId="20577"/>
        <pc:sldMkLst>
          <pc:docMk/>
          <pc:sldMk cId="952176053" sldId="474"/>
        </pc:sldMkLst>
        <pc:spChg chg="mod">
          <ac:chgData name="Abbas Ali Mir" userId="7ec60726-d48b-4da6-aa46-86837f835f17" providerId="ADAL" clId="{C8D0DCAB-AD39-45F4-938B-5AB079F2317E}" dt="2018-09-15T13:46:11.188" v="820" actId="20577"/>
          <ac:spMkLst>
            <pc:docMk/>
            <pc:sldMk cId="952176053" sldId="474"/>
            <ac:spMk id="8" creationId="{00000000-0000-0000-0000-000000000000}"/>
          </ac:spMkLst>
        </pc:spChg>
        <pc:spChg chg="mod">
          <ac:chgData name="Abbas Ali Mir" userId="7ec60726-d48b-4da6-aa46-86837f835f17" providerId="ADAL" clId="{C8D0DCAB-AD39-45F4-938B-5AB079F2317E}" dt="2018-09-15T13:46:19.556" v="839" actId="20577"/>
          <ac:spMkLst>
            <pc:docMk/>
            <pc:sldMk cId="952176053" sldId="474"/>
            <ac:spMk id="47" creationId="{00000000-0000-0000-0000-000000000000}"/>
          </ac:spMkLst>
        </pc:spChg>
      </pc:sldChg>
      <pc:sldChg chg="modSp del">
        <pc:chgData name="Abbas Ali Mir" userId="7ec60726-d48b-4da6-aa46-86837f835f17" providerId="ADAL" clId="{C8D0DCAB-AD39-45F4-938B-5AB079F2317E}" dt="2018-09-15T14:52:08.913" v="1771" actId="2696"/>
        <pc:sldMkLst>
          <pc:docMk/>
          <pc:sldMk cId="3798924497" sldId="528"/>
        </pc:sldMkLst>
        <pc:spChg chg="mod">
          <ac:chgData name="Abbas Ali Mir" userId="7ec60726-d48b-4da6-aa46-86837f835f17" providerId="ADAL" clId="{C8D0DCAB-AD39-45F4-938B-5AB079F2317E}" dt="2018-09-15T14:44:36.490" v="1226" actId="255"/>
          <ac:spMkLst>
            <pc:docMk/>
            <pc:sldMk cId="3798924497" sldId="528"/>
            <ac:spMk id="2" creationId="{63E98811-421E-424D-BE76-7E7445638FCB}"/>
          </ac:spMkLst>
        </pc:spChg>
        <pc:spChg chg="mod">
          <ac:chgData name="Abbas Ali Mir" userId="7ec60726-d48b-4da6-aa46-86837f835f17" providerId="ADAL" clId="{C8D0DCAB-AD39-45F4-938B-5AB079F2317E}" dt="2018-09-15T14:45:37.273" v="1352" actId="20577"/>
          <ac:spMkLst>
            <pc:docMk/>
            <pc:sldMk cId="3798924497" sldId="528"/>
            <ac:spMk id="3" creationId="{4D266A26-6387-4D34-935C-983373A59B8B}"/>
          </ac:spMkLst>
        </pc:spChg>
      </pc:sldChg>
      <pc:sldChg chg="add del">
        <pc:chgData name="Abbas Ali Mir" userId="7ec60726-d48b-4da6-aa46-86837f835f17" providerId="ADAL" clId="{C8D0DCAB-AD39-45F4-938B-5AB079F2317E}" dt="2018-09-15T14:22:23.188" v="1045" actId="2696"/>
        <pc:sldMkLst>
          <pc:docMk/>
          <pc:sldMk cId="1220042301" sldId="570"/>
        </pc:sldMkLst>
      </pc:sldChg>
      <pc:sldChg chg="add del">
        <pc:chgData name="Abbas Ali Mir" userId="7ec60726-d48b-4da6-aa46-86837f835f17" providerId="ADAL" clId="{C8D0DCAB-AD39-45F4-938B-5AB079F2317E}" dt="2018-09-15T14:22:23.244" v="1046" actId="2696"/>
        <pc:sldMkLst>
          <pc:docMk/>
          <pc:sldMk cId="2874642271" sldId="571"/>
        </pc:sldMkLst>
      </pc:sldChg>
      <pc:sldChg chg="add del">
        <pc:chgData name="Abbas Ali Mir" userId="7ec60726-d48b-4da6-aa46-86837f835f17" providerId="ADAL" clId="{C8D0DCAB-AD39-45F4-938B-5AB079F2317E}" dt="2018-09-15T14:22:23.154" v="1043" actId="2696"/>
        <pc:sldMkLst>
          <pc:docMk/>
          <pc:sldMk cId="4243031543" sldId="572"/>
        </pc:sldMkLst>
      </pc:sldChg>
      <pc:sldChg chg="add del">
        <pc:chgData name="Abbas Ali Mir" userId="7ec60726-d48b-4da6-aa46-86837f835f17" providerId="ADAL" clId="{C8D0DCAB-AD39-45F4-938B-5AB079F2317E}" dt="2018-09-15T14:22:23.170" v="1044" actId="2696"/>
        <pc:sldMkLst>
          <pc:docMk/>
          <pc:sldMk cId="454629898" sldId="573"/>
        </pc:sldMkLst>
      </pc:sldChg>
      <pc:sldChg chg="modSp">
        <pc:chgData name="Abbas Ali Mir" userId="7ec60726-d48b-4da6-aa46-86837f835f17" providerId="ADAL" clId="{C8D0DCAB-AD39-45F4-938B-5AB079F2317E}" dt="2018-09-15T14:34:35.421" v="1127" actId="20577"/>
        <pc:sldMkLst>
          <pc:docMk/>
          <pc:sldMk cId="142439439" sldId="618"/>
        </pc:sldMkLst>
        <pc:spChg chg="mod">
          <ac:chgData name="Abbas Ali Mir" userId="7ec60726-d48b-4da6-aa46-86837f835f17" providerId="ADAL" clId="{C8D0DCAB-AD39-45F4-938B-5AB079F2317E}" dt="2018-09-15T14:34:35.421" v="1127" actId="20577"/>
          <ac:spMkLst>
            <pc:docMk/>
            <pc:sldMk cId="142439439" sldId="618"/>
            <ac:spMk id="2" creationId="{00000000-0000-0000-0000-000000000000}"/>
          </ac:spMkLst>
        </pc:spChg>
      </pc:sldChg>
      <pc:sldChg chg="add del">
        <pc:chgData name="Abbas Ali Mir" userId="7ec60726-d48b-4da6-aa46-86837f835f17" providerId="ADAL" clId="{C8D0DCAB-AD39-45F4-938B-5AB079F2317E}" dt="2018-09-15T14:22:23.098" v="1026" actId="2696"/>
        <pc:sldMkLst>
          <pc:docMk/>
          <pc:sldMk cId="4120041673" sldId="894"/>
        </pc:sldMkLst>
      </pc:sldChg>
      <pc:sldChg chg="addSp delSp modSp">
        <pc:chgData name="Abbas Ali Mir" userId="7ec60726-d48b-4da6-aa46-86837f835f17" providerId="ADAL" clId="{C8D0DCAB-AD39-45F4-938B-5AB079F2317E}" dt="2018-09-15T14:54:59.904" v="1822" actId="20577"/>
        <pc:sldMkLst>
          <pc:docMk/>
          <pc:sldMk cId="1794720678" sldId="895"/>
        </pc:sldMkLst>
        <pc:spChg chg="add del mod">
          <ac:chgData name="Abbas Ali Mir" userId="7ec60726-d48b-4da6-aa46-86837f835f17" providerId="ADAL" clId="{C8D0DCAB-AD39-45F4-938B-5AB079F2317E}" dt="2018-09-15T12:50:45.451" v="75"/>
          <ac:spMkLst>
            <pc:docMk/>
            <pc:sldMk cId="1794720678" sldId="895"/>
            <ac:spMk id="2" creationId="{680BE5D4-803F-46BD-A7DD-F5A691C7DC48}"/>
          </ac:spMkLst>
        </pc:spChg>
        <pc:spChg chg="add mod">
          <ac:chgData name="Abbas Ali Mir" userId="7ec60726-d48b-4da6-aa46-86837f835f17" providerId="ADAL" clId="{C8D0DCAB-AD39-45F4-938B-5AB079F2317E}" dt="2018-09-15T14:23:20.208" v="1072" actId="20577"/>
          <ac:spMkLst>
            <pc:docMk/>
            <pc:sldMk cId="1794720678" sldId="895"/>
            <ac:spMk id="5" creationId="{5D478617-A5EE-46F2-BAE5-2AE971374FD1}"/>
          </ac:spMkLst>
        </pc:spChg>
        <pc:spChg chg="add del mod">
          <ac:chgData name="Abbas Ali Mir" userId="7ec60726-d48b-4da6-aa46-86837f835f17" providerId="ADAL" clId="{C8D0DCAB-AD39-45F4-938B-5AB079F2317E}" dt="2018-09-15T14:01:40.216" v="844"/>
          <ac:spMkLst>
            <pc:docMk/>
            <pc:sldMk cId="1794720678" sldId="895"/>
            <ac:spMk id="7" creationId="{95851C32-056D-4547-BC84-A98DE07AC0F3}"/>
          </ac:spMkLst>
        </pc:spChg>
        <pc:spChg chg="add mod">
          <ac:chgData name="Abbas Ali Mir" userId="7ec60726-d48b-4da6-aa46-86837f835f17" providerId="ADAL" clId="{C8D0DCAB-AD39-45F4-938B-5AB079F2317E}" dt="2018-09-15T14:54:59.904" v="1822" actId="20577"/>
          <ac:spMkLst>
            <pc:docMk/>
            <pc:sldMk cId="1794720678" sldId="895"/>
            <ac:spMk id="9" creationId="{95D2EA5E-4FFA-460E-B910-58649174955B}"/>
          </ac:spMkLst>
        </pc:spChg>
        <pc:spChg chg="add del mod">
          <ac:chgData name="Abbas Ali Mir" userId="7ec60726-d48b-4da6-aa46-86837f835f17" providerId="ADAL" clId="{C8D0DCAB-AD39-45F4-938B-5AB079F2317E}" dt="2018-09-15T14:01:40.216" v="844"/>
          <ac:spMkLst>
            <pc:docMk/>
            <pc:sldMk cId="1794720678" sldId="895"/>
            <ac:spMk id="10" creationId="{42A9AE63-B5BA-454B-8F29-265CCD740AF9}"/>
          </ac:spMkLst>
        </pc:spChg>
        <pc:spChg chg="add del mod">
          <ac:chgData name="Abbas Ali Mir" userId="7ec60726-d48b-4da6-aa46-86837f835f17" providerId="ADAL" clId="{C8D0DCAB-AD39-45F4-938B-5AB079F2317E}" dt="2018-09-15T14:01:40.216" v="844"/>
          <ac:spMkLst>
            <pc:docMk/>
            <pc:sldMk cId="1794720678" sldId="895"/>
            <ac:spMk id="11" creationId="{3D9F40AF-F985-4FB1-AC92-1A2E384F0BE2}"/>
          </ac:spMkLst>
        </pc:spChg>
        <pc:spChg chg="add del mod">
          <ac:chgData name="Abbas Ali Mir" userId="7ec60726-d48b-4da6-aa46-86837f835f17" providerId="ADAL" clId="{C8D0DCAB-AD39-45F4-938B-5AB079F2317E}" dt="2018-09-15T12:49:40.660" v="70" actId="20577"/>
          <ac:spMkLst>
            <pc:docMk/>
            <pc:sldMk cId="1794720678" sldId="895"/>
            <ac:spMk id="64" creationId="{00000000-0000-0000-0000-000000000000}"/>
          </ac:spMkLst>
        </pc:spChg>
        <pc:picChg chg="del">
          <ac:chgData name="Abbas Ali Mir" userId="7ec60726-d48b-4da6-aa46-86837f835f17" providerId="ADAL" clId="{C8D0DCAB-AD39-45F4-938B-5AB079F2317E}" dt="2018-09-15T12:47:47.634" v="37" actId="478"/>
          <ac:picMkLst>
            <pc:docMk/>
            <pc:sldMk cId="1794720678" sldId="895"/>
            <ac:picMk id="3" creationId="{8054D40A-49BC-4F9B-94AB-905872BEFF10}"/>
          </ac:picMkLst>
        </pc:picChg>
        <pc:picChg chg="del">
          <ac:chgData name="Abbas Ali Mir" userId="7ec60726-d48b-4da6-aa46-86837f835f17" providerId="ADAL" clId="{C8D0DCAB-AD39-45F4-938B-5AB079F2317E}" dt="2018-09-15T12:47:48.652" v="38" actId="478"/>
          <ac:picMkLst>
            <pc:docMk/>
            <pc:sldMk cId="1794720678" sldId="895"/>
            <ac:picMk id="4" creationId="{B2445788-5246-4F0B-A69E-2BF48C498BC9}"/>
          </ac:picMkLst>
        </pc:picChg>
        <pc:cxnChg chg="del">
          <ac:chgData name="Abbas Ali Mir" userId="7ec60726-d48b-4da6-aa46-86837f835f17" providerId="ADAL" clId="{C8D0DCAB-AD39-45F4-938B-5AB079F2317E}" dt="2018-09-15T12:47:50.260" v="39" actId="478"/>
          <ac:cxnSpMkLst>
            <pc:docMk/>
            <pc:sldMk cId="1794720678" sldId="895"/>
            <ac:cxnSpMk id="6" creationId="{67E68DE2-7DD0-4D16-A661-7F2023493E1F}"/>
          </ac:cxnSpMkLst>
        </pc:cxnChg>
        <pc:cxnChg chg="del">
          <ac:chgData name="Abbas Ali Mir" userId="7ec60726-d48b-4da6-aa46-86837f835f17" providerId="ADAL" clId="{C8D0DCAB-AD39-45F4-938B-5AB079F2317E}" dt="2018-09-15T12:47:40.747" v="34" actId="478"/>
          <ac:cxnSpMkLst>
            <pc:docMk/>
            <pc:sldMk cId="1794720678" sldId="895"/>
            <ac:cxnSpMk id="8" creationId="{E8F8E9C7-24C8-4383-BEDE-26E42A089774}"/>
          </ac:cxnSpMkLst>
        </pc:cxnChg>
      </pc:sldChg>
      <pc:sldChg chg="addSp delSp add">
        <pc:chgData name="Abbas Ali Mir" userId="7ec60726-d48b-4da6-aa46-86837f835f17" providerId="ADAL" clId="{C8D0DCAB-AD39-45F4-938B-5AB079F2317E}" dt="2018-09-15T13:02:35.306" v="546"/>
        <pc:sldMkLst>
          <pc:docMk/>
          <pc:sldMk cId="1793473554" sldId="896"/>
        </pc:sldMkLst>
        <pc:spChg chg="del">
          <ac:chgData name="Abbas Ali Mir" userId="7ec60726-d48b-4da6-aa46-86837f835f17" providerId="ADAL" clId="{C8D0DCAB-AD39-45F4-938B-5AB079F2317E}" dt="2018-09-15T13:02:04.037" v="511" actId="478"/>
          <ac:spMkLst>
            <pc:docMk/>
            <pc:sldMk cId="1793473554" sldId="896"/>
            <ac:spMk id="2" creationId="{EE27256B-A724-43B6-8BDF-7FD1582A2982}"/>
          </ac:spMkLst>
        </pc:spChg>
        <pc:spChg chg="del">
          <ac:chgData name="Abbas Ali Mir" userId="7ec60726-d48b-4da6-aa46-86837f835f17" providerId="ADAL" clId="{C8D0DCAB-AD39-45F4-938B-5AB079F2317E}" dt="2018-09-15T13:02:06.720" v="512" actId="478"/>
          <ac:spMkLst>
            <pc:docMk/>
            <pc:sldMk cId="1793473554" sldId="896"/>
            <ac:spMk id="3" creationId="{B05A8A69-F805-403C-90DC-0A9B0891E786}"/>
          </ac:spMkLst>
        </pc:spChg>
        <pc:picChg chg="add">
          <ac:chgData name="Abbas Ali Mir" userId="7ec60726-d48b-4da6-aa46-86837f835f17" providerId="ADAL" clId="{C8D0DCAB-AD39-45F4-938B-5AB079F2317E}" dt="2018-09-15T13:02:35.306" v="546"/>
          <ac:picMkLst>
            <pc:docMk/>
            <pc:sldMk cId="1793473554" sldId="896"/>
            <ac:picMk id="4" creationId="{33354EE6-99C1-4E08-A14E-818980072CB3}"/>
          </ac:picMkLst>
        </pc:picChg>
      </pc:sldChg>
      <pc:sldChg chg="addSp delSp modSp add del">
        <pc:chgData name="Abbas Ali Mir" userId="7ec60726-d48b-4da6-aa46-86837f835f17" providerId="ADAL" clId="{C8D0DCAB-AD39-45F4-938B-5AB079F2317E}" dt="2018-09-15T12:59:32.466" v="432" actId="2696"/>
        <pc:sldMkLst>
          <pc:docMk/>
          <pc:sldMk cId="3847771062" sldId="896"/>
        </pc:sldMkLst>
        <pc:spChg chg="del">
          <ac:chgData name="Abbas Ali Mir" userId="7ec60726-d48b-4da6-aa46-86837f835f17" providerId="ADAL" clId="{C8D0DCAB-AD39-45F4-938B-5AB079F2317E}" dt="2018-09-15T12:57:44.707" v="363" actId="1032"/>
          <ac:spMkLst>
            <pc:docMk/>
            <pc:sldMk cId="3847771062" sldId="896"/>
            <ac:spMk id="3" creationId="{62EDBA3F-EB83-4D10-B5D3-0F0BF1E4E78D}"/>
          </ac:spMkLst>
        </pc:spChg>
        <pc:graphicFrameChg chg="add mod">
          <ac:chgData name="Abbas Ali Mir" userId="7ec60726-d48b-4da6-aa46-86837f835f17" providerId="ADAL" clId="{C8D0DCAB-AD39-45F4-938B-5AB079F2317E}" dt="2018-09-15T12:59:16.357" v="431" actId="20577"/>
          <ac:graphicFrameMkLst>
            <pc:docMk/>
            <pc:sldMk cId="3847771062" sldId="896"/>
            <ac:graphicFrameMk id="4" creationId="{5C8C9E7B-1931-41D2-A4F4-1190E6CA0E1E}"/>
          </ac:graphicFrameMkLst>
        </pc:graphicFrameChg>
      </pc:sldChg>
      <pc:sldChg chg="modSp">
        <pc:chgData name="Abbas Ali Mir" userId="7ec60726-d48b-4da6-aa46-86837f835f17" providerId="ADAL" clId="{C8D0DCAB-AD39-45F4-938B-5AB079F2317E}" dt="2018-09-15T13:01:07.997" v="510" actId="20577"/>
        <pc:sldMkLst>
          <pc:docMk/>
          <pc:sldMk cId="3152480512" sldId="897"/>
        </pc:sldMkLst>
        <pc:spChg chg="mod">
          <ac:chgData name="Abbas Ali Mir" userId="7ec60726-d48b-4da6-aa46-86837f835f17" providerId="ADAL" clId="{C8D0DCAB-AD39-45F4-938B-5AB079F2317E}" dt="2018-09-15T13:01:07.997" v="510" actId="20577"/>
          <ac:spMkLst>
            <pc:docMk/>
            <pc:sldMk cId="3152480512" sldId="897"/>
            <ac:spMk id="6" creationId="{00000000-0000-0000-0000-000000000000}"/>
          </ac:spMkLst>
        </pc:spChg>
      </pc:sldChg>
      <pc:sldChg chg="addSp">
        <pc:chgData name="Abbas Ali Mir" userId="7ec60726-d48b-4da6-aa46-86837f835f17" providerId="ADAL" clId="{C8D0DCAB-AD39-45F4-938B-5AB079F2317E}" dt="2018-09-15T13:03:08.583" v="547"/>
        <pc:sldMkLst>
          <pc:docMk/>
          <pc:sldMk cId="585110186" sldId="898"/>
        </pc:sldMkLst>
        <pc:picChg chg="add">
          <ac:chgData name="Abbas Ali Mir" userId="7ec60726-d48b-4da6-aa46-86837f835f17" providerId="ADAL" clId="{C8D0DCAB-AD39-45F4-938B-5AB079F2317E}" dt="2018-09-15T13:03:08.583" v="547"/>
          <ac:picMkLst>
            <pc:docMk/>
            <pc:sldMk cId="585110186" sldId="898"/>
            <ac:picMk id="2" creationId="{762328BB-F10B-4336-ADC0-5D1BDEC6D7A3}"/>
          </ac:picMkLst>
        </pc:picChg>
      </pc:sldChg>
      <pc:sldChg chg="addSp delSp add">
        <pc:chgData name="Abbas Ali Mir" userId="7ec60726-d48b-4da6-aa46-86837f835f17" providerId="ADAL" clId="{C8D0DCAB-AD39-45F4-938B-5AB079F2317E}" dt="2018-09-15T13:04:22.692" v="550"/>
        <pc:sldMkLst>
          <pc:docMk/>
          <pc:sldMk cId="2581293929" sldId="899"/>
        </pc:sldMkLst>
        <pc:picChg chg="add del">
          <ac:chgData name="Abbas Ali Mir" userId="7ec60726-d48b-4da6-aa46-86837f835f17" providerId="ADAL" clId="{C8D0DCAB-AD39-45F4-938B-5AB079F2317E}" dt="2018-09-15T13:03:57.057" v="549"/>
          <ac:picMkLst>
            <pc:docMk/>
            <pc:sldMk cId="2581293929" sldId="899"/>
            <ac:picMk id="2" creationId="{E5DC9A61-1DFB-4539-9BEE-B64A24E875DE}"/>
          </ac:picMkLst>
        </pc:picChg>
        <pc:picChg chg="add">
          <ac:chgData name="Abbas Ali Mir" userId="7ec60726-d48b-4da6-aa46-86837f835f17" providerId="ADAL" clId="{C8D0DCAB-AD39-45F4-938B-5AB079F2317E}" dt="2018-09-15T13:04:22.692" v="550"/>
          <ac:picMkLst>
            <pc:docMk/>
            <pc:sldMk cId="2581293929" sldId="899"/>
            <ac:picMk id="3" creationId="{2ECA8154-D5B9-4C9C-ABB5-3DBFC3CDF0A7}"/>
          </ac:picMkLst>
        </pc:picChg>
      </pc:sldChg>
      <pc:sldChg chg="addSp modSp add">
        <pc:chgData name="Abbas Ali Mir" userId="7ec60726-d48b-4da6-aa46-86837f835f17" providerId="ADAL" clId="{C8D0DCAB-AD39-45F4-938B-5AB079F2317E}" dt="2018-09-15T13:05:00.256" v="553" actId="14100"/>
        <pc:sldMkLst>
          <pc:docMk/>
          <pc:sldMk cId="472495729" sldId="900"/>
        </pc:sldMkLst>
        <pc:picChg chg="add mod">
          <ac:chgData name="Abbas Ali Mir" userId="7ec60726-d48b-4da6-aa46-86837f835f17" providerId="ADAL" clId="{C8D0DCAB-AD39-45F4-938B-5AB079F2317E}" dt="2018-09-15T13:05:00.256" v="553" actId="14100"/>
          <ac:picMkLst>
            <pc:docMk/>
            <pc:sldMk cId="472495729" sldId="900"/>
            <ac:picMk id="2" creationId="{5BD3EC35-4BB6-4F00-BBE9-752070163ADC}"/>
          </ac:picMkLst>
        </pc:picChg>
      </pc:sldChg>
      <pc:sldChg chg="addSp modSp add">
        <pc:chgData name="Abbas Ali Mir" userId="7ec60726-d48b-4da6-aa46-86837f835f17" providerId="ADAL" clId="{C8D0DCAB-AD39-45F4-938B-5AB079F2317E}" dt="2018-09-15T13:06:29.067" v="556" actId="14100"/>
        <pc:sldMkLst>
          <pc:docMk/>
          <pc:sldMk cId="2964928575" sldId="901"/>
        </pc:sldMkLst>
        <pc:picChg chg="add mod">
          <ac:chgData name="Abbas Ali Mir" userId="7ec60726-d48b-4da6-aa46-86837f835f17" providerId="ADAL" clId="{C8D0DCAB-AD39-45F4-938B-5AB079F2317E}" dt="2018-09-15T13:06:29.067" v="556" actId="14100"/>
          <ac:picMkLst>
            <pc:docMk/>
            <pc:sldMk cId="2964928575" sldId="901"/>
            <ac:picMk id="2" creationId="{09273DA5-053E-42BE-8E1C-C859743CAF6C}"/>
          </ac:picMkLst>
        </pc:picChg>
      </pc:sldChg>
      <pc:sldChg chg="addSp add">
        <pc:chgData name="Abbas Ali Mir" userId="7ec60726-d48b-4da6-aa46-86837f835f17" providerId="ADAL" clId="{C8D0DCAB-AD39-45F4-938B-5AB079F2317E}" dt="2018-09-15T13:07:04.766" v="557"/>
        <pc:sldMkLst>
          <pc:docMk/>
          <pc:sldMk cId="2366716623" sldId="902"/>
        </pc:sldMkLst>
        <pc:picChg chg="add">
          <ac:chgData name="Abbas Ali Mir" userId="7ec60726-d48b-4da6-aa46-86837f835f17" providerId="ADAL" clId="{C8D0DCAB-AD39-45F4-938B-5AB079F2317E}" dt="2018-09-15T13:07:04.766" v="557"/>
          <ac:picMkLst>
            <pc:docMk/>
            <pc:sldMk cId="2366716623" sldId="902"/>
            <ac:picMk id="2" creationId="{2771BDA1-EFC0-47B5-BA13-A03573C61FB6}"/>
          </ac:picMkLst>
        </pc:picChg>
      </pc:sldChg>
      <pc:sldChg chg="addSp add">
        <pc:chgData name="Abbas Ali Mir" userId="7ec60726-d48b-4da6-aa46-86837f835f17" providerId="ADAL" clId="{C8D0DCAB-AD39-45F4-938B-5AB079F2317E}" dt="2018-09-15T13:09:41.321" v="558"/>
        <pc:sldMkLst>
          <pc:docMk/>
          <pc:sldMk cId="886807603" sldId="903"/>
        </pc:sldMkLst>
        <pc:picChg chg="add">
          <ac:chgData name="Abbas Ali Mir" userId="7ec60726-d48b-4da6-aa46-86837f835f17" providerId="ADAL" clId="{C8D0DCAB-AD39-45F4-938B-5AB079F2317E}" dt="2018-09-15T13:09:41.321" v="558"/>
          <ac:picMkLst>
            <pc:docMk/>
            <pc:sldMk cId="886807603" sldId="903"/>
            <ac:picMk id="2" creationId="{74351238-BEDE-46EC-B1D4-9C2D9988AEC4}"/>
          </ac:picMkLst>
        </pc:picChg>
      </pc:sldChg>
      <pc:sldChg chg="addSp add del">
        <pc:chgData name="Abbas Ali Mir" userId="7ec60726-d48b-4da6-aa46-86837f835f17" providerId="ADAL" clId="{C8D0DCAB-AD39-45F4-938B-5AB079F2317E}" dt="2018-09-15T14:21:18.962" v="951" actId="2696"/>
        <pc:sldMkLst>
          <pc:docMk/>
          <pc:sldMk cId="2357490708" sldId="904"/>
        </pc:sldMkLst>
        <pc:picChg chg="add">
          <ac:chgData name="Abbas Ali Mir" userId="7ec60726-d48b-4da6-aa46-86837f835f17" providerId="ADAL" clId="{C8D0DCAB-AD39-45F4-938B-5AB079F2317E}" dt="2018-09-15T13:12:58.895" v="582"/>
          <ac:picMkLst>
            <pc:docMk/>
            <pc:sldMk cId="2357490708" sldId="904"/>
            <ac:picMk id="2" creationId="{4EC1CE37-F179-4117-AB72-F5624D8AF26A}"/>
          </ac:picMkLst>
        </pc:picChg>
      </pc:sldChg>
      <pc:sldChg chg="addSp add ord">
        <pc:chgData name="Abbas Ali Mir" userId="7ec60726-d48b-4da6-aa46-86837f835f17" providerId="ADAL" clId="{C8D0DCAB-AD39-45F4-938B-5AB079F2317E}" dt="2018-09-15T13:10:10.744" v="561"/>
        <pc:sldMkLst>
          <pc:docMk/>
          <pc:sldMk cId="1015620170" sldId="905"/>
        </pc:sldMkLst>
        <pc:picChg chg="add">
          <ac:chgData name="Abbas Ali Mir" userId="7ec60726-d48b-4da6-aa46-86837f835f17" providerId="ADAL" clId="{C8D0DCAB-AD39-45F4-938B-5AB079F2317E}" dt="2018-09-15T13:10:05.200" v="559"/>
          <ac:picMkLst>
            <pc:docMk/>
            <pc:sldMk cId="1015620170" sldId="905"/>
            <ac:picMk id="2" creationId="{10F604A0-3378-4E15-BC1E-4FCE09737BF1}"/>
          </ac:picMkLst>
        </pc:picChg>
      </pc:sldChg>
      <pc:sldChg chg="addSp add del">
        <pc:chgData name="Abbas Ali Mir" userId="7ec60726-d48b-4da6-aa46-86837f835f17" providerId="ADAL" clId="{C8D0DCAB-AD39-45F4-938B-5AB079F2317E}" dt="2018-09-15T14:21:18.976" v="952" actId="2696"/>
        <pc:sldMkLst>
          <pc:docMk/>
          <pc:sldMk cId="2589963342" sldId="906"/>
        </pc:sldMkLst>
        <pc:picChg chg="add">
          <ac:chgData name="Abbas Ali Mir" userId="7ec60726-d48b-4da6-aa46-86837f835f17" providerId="ADAL" clId="{C8D0DCAB-AD39-45F4-938B-5AB079F2317E}" dt="2018-09-15T13:13:30.462" v="583"/>
          <ac:picMkLst>
            <pc:docMk/>
            <pc:sldMk cId="2589963342" sldId="906"/>
            <ac:picMk id="2" creationId="{2142A4FB-C32C-4A0F-982D-10834D238F8F}"/>
          </ac:picMkLst>
        </pc:picChg>
      </pc:sldChg>
      <pc:sldChg chg="addSp add del">
        <pc:chgData name="Abbas Ali Mir" userId="7ec60726-d48b-4da6-aa46-86837f835f17" providerId="ADAL" clId="{C8D0DCAB-AD39-45F4-938B-5AB079F2317E}" dt="2018-09-15T14:21:18.988" v="953" actId="2696"/>
        <pc:sldMkLst>
          <pc:docMk/>
          <pc:sldMk cId="2014715604" sldId="907"/>
        </pc:sldMkLst>
        <pc:picChg chg="add">
          <ac:chgData name="Abbas Ali Mir" userId="7ec60726-d48b-4da6-aa46-86837f835f17" providerId="ADAL" clId="{C8D0DCAB-AD39-45F4-938B-5AB079F2317E}" dt="2018-09-15T13:15:36.324" v="584"/>
          <ac:picMkLst>
            <pc:docMk/>
            <pc:sldMk cId="2014715604" sldId="907"/>
            <ac:picMk id="2" creationId="{B5803D55-A6FD-46DA-A7E2-23385631D1A0}"/>
          </ac:picMkLst>
        </pc:picChg>
      </pc:sldChg>
      <pc:sldChg chg="addSp add del">
        <pc:chgData name="Abbas Ali Mir" userId="7ec60726-d48b-4da6-aa46-86837f835f17" providerId="ADAL" clId="{C8D0DCAB-AD39-45F4-938B-5AB079F2317E}" dt="2018-09-15T14:21:19.004" v="954" actId="2696"/>
        <pc:sldMkLst>
          <pc:docMk/>
          <pc:sldMk cId="2361022574" sldId="908"/>
        </pc:sldMkLst>
        <pc:picChg chg="add">
          <ac:chgData name="Abbas Ali Mir" userId="7ec60726-d48b-4da6-aa46-86837f835f17" providerId="ADAL" clId="{C8D0DCAB-AD39-45F4-938B-5AB079F2317E}" dt="2018-09-15T13:16:00.503" v="585"/>
          <ac:picMkLst>
            <pc:docMk/>
            <pc:sldMk cId="2361022574" sldId="908"/>
            <ac:picMk id="2" creationId="{1B81B047-B16C-4159-A67F-37FFCFA828A6}"/>
          </ac:picMkLst>
        </pc:picChg>
      </pc:sldChg>
      <pc:sldChg chg="addSp add del">
        <pc:chgData name="Abbas Ali Mir" userId="7ec60726-d48b-4da6-aa46-86837f835f17" providerId="ADAL" clId="{C8D0DCAB-AD39-45F4-938B-5AB079F2317E}" dt="2018-09-15T14:21:19.019" v="955" actId="2696"/>
        <pc:sldMkLst>
          <pc:docMk/>
          <pc:sldMk cId="718949459" sldId="909"/>
        </pc:sldMkLst>
        <pc:picChg chg="add">
          <ac:chgData name="Abbas Ali Mir" userId="7ec60726-d48b-4da6-aa46-86837f835f17" providerId="ADAL" clId="{C8D0DCAB-AD39-45F4-938B-5AB079F2317E}" dt="2018-09-15T13:16:47.308" v="586"/>
          <ac:picMkLst>
            <pc:docMk/>
            <pc:sldMk cId="718949459" sldId="909"/>
            <ac:picMk id="2" creationId="{D85DACD7-3D6C-432B-B58D-F17D1820332B}"/>
          </ac:picMkLst>
        </pc:picChg>
      </pc:sldChg>
      <pc:sldChg chg="addSp add del">
        <pc:chgData name="Abbas Ali Mir" userId="7ec60726-d48b-4da6-aa46-86837f835f17" providerId="ADAL" clId="{C8D0DCAB-AD39-45F4-938B-5AB079F2317E}" dt="2018-09-15T14:21:19.045" v="956" actId="2696"/>
        <pc:sldMkLst>
          <pc:docMk/>
          <pc:sldMk cId="1452922164" sldId="910"/>
        </pc:sldMkLst>
        <pc:picChg chg="add">
          <ac:chgData name="Abbas Ali Mir" userId="7ec60726-d48b-4da6-aa46-86837f835f17" providerId="ADAL" clId="{C8D0DCAB-AD39-45F4-938B-5AB079F2317E}" dt="2018-09-15T13:17:09.423" v="587"/>
          <ac:picMkLst>
            <pc:docMk/>
            <pc:sldMk cId="1452922164" sldId="910"/>
            <ac:picMk id="2" creationId="{5CD69B46-DBC8-4C20-ADDD-A7A570A0D3C5}"/>
          </ac:picMkLst>
        </pc:picChg>
      </pc:sldChg>
      <pc:sldChg chg="addSp add">
        <pc:chgData name="Abbas Ali Mir" userId="7ec60726-d48b-4da6-aa46-86837f835f17" providerId="ADAL" clId="{C8D0DCAB-AD39-45F4-938B-5AB079F2317E}" dt="2018-09-15T13:20:13.901" v="659"/>
        <pc:sldMkLst>
          <pc:docMk/>
          <pc:sldMk cId="4105639818" sldId="911"/>
        </pc:sldMkLst>
        <pc:picChg chg="add">
          <ac:chgData name="Abbas Ali Mir" userId="7ec60726-d48b-4da6-aa46-86837f835f17" providerId="ADAL" clId="{C8D0DCAB-AD39-45F4-938B-5AB079F2317E}" dt="2018-09-15T13:20:13.901" v="659"/>
          <ac:picMkLst>
            <pc:docMk/>
            <pc:sldMk cId="4105639818" sldId="911"/>
            <ac:picMk id="2" creationId="{B59F5C3B-2242-479C-AFE9-58364B5277D8}"/>
          </ac:picMkLst>
        </pc:picChg>
      </pc:sldChg>
      <pc:sldChg chg="addSp add">
        <pc:chgData name="Abbas Ali Mir" userId="7ec60726-d48b-4da6-aa46-86837f835f17" providerId="ADAL" clId="{C8D0DCAB-AD39-45F4-938B-5AB079F2317E}" dt="2018-09-15T13:21:54.033" v="660"/>
        <pc:sldMkLst>
          <pc:docMk/>
          <pc:sldMk cId="1539827723" sldId="912"/>
        </pc:sldMkLst>
        <pc:picChg chg="add">
          <ac:chgData name="Abbas Ali Mir" userId="7ec60726-d48b-4da6-aa46-86837f835f17" providerId="ADAL" clId="{C8D0DCAB-AD39-45F4-938B-5AB079F2317E}" dt="2018-09-15T13:21:54.033" v="660"/>
          <ac:picMkLst>
            <pc:docMk/>
            <pc:sldMk cId="1539827723" sldId="912"/>
            <ac:picMk id="2" creationId="{45801148-E0F9-4154-A286-011607DF45D5}"/>
          </ac:picMkLst>
        </pc:picChg>
      </pc:sldChg>
      <pc:sldChg chg="addSp add">
        <pc:chgData name="Abbas Ali Mir" userId="7ec60726-d48b-4da6-aa46-86837f835f17" providerId="ADAL" clId="{C8D0DCAB-AD39-45F4-938B-5AB079F2317E}" dt="2018-09-15T13:24:04.725" v="661"/>
        <pc:sldMkLst>
          <pc:docMk/>
          <pc:sldMk cId="3233135543" sldId="913"/>
        </pc:sldMkLst>
        <pc:picChg chg="add">
          <ac:chgData name="Abbas Ali Mir" userId="7ec60726-d48b-4da6-aa46-86837f835f17" providerId="ADAL" clId="{C8D0DCAB-AD39-45F4-938B-5AB079F2317E}" dt="2018-09-15T13:24:04.725" v="661"/>
          <ac:picMkLst>
            <pc:docMk/>
            <pc:sldMk cId="3233135543" sldId="913"/>
            <ac:picMk id="2" creationId="{AC55321F-771F-4770-A8E8-04D3667B8D42}"/>
          </ac:picMkLst>
        </pc:picChg>
      </pc:sldChg>
      <pc:sldChg chg="addSp add">
        <pc:chgData name="Abbas Ali Mir" userId="7ec60726-d48b-4da6-aa46-86837f835f17" providerId="ADAL" clId="{C8D0DCAB-AD39-45F4-938B-5AB079F2317E}" dt="2018-09-15T13:24:24.666" v="662"/>
        <pc:sldMkLst>
          <pc:docMk/>
          <pc:sldMk cId="2483912876" sldId="914"/>
        </pc:sldMkLst>
        <pc:picChg chg="add">
          <ac:chgData name="Abbas Ali Mir" userId="7ec60726-d48b-4da6-aa46-86837f835f17" providerId="ADAL" clId="{C8D0DCAB-AD39-45F4-938B-5AB079F2317E}" dt="2018-09-15T13:24:24.666" v="662"/>
          <ac:picMkLst>
            <pc:docMk/>
            <pc:sldMk cId="2483912876" sldId="914"/>
            <ac:picMk id="2" creationId="{8E17B3B9-6089-4806-B319-BBABF0890740}"/>
          </ac:picMkLst>
        </pc:picChg>
      </pc:sldChg>
      <pc:sldChg chg="addSp add">
        <pc:chgData name="Abbas Ali Mir" userId="7ec60726-d48b-4da6-aa46-86837f835f17" providerId="ADAL" clId="{C8D0DCAB-AD39-45F4-938B-5AB079F2317E}" dt="2018-09-15T13:24:45.004" v="663"/>
        <pc:sldMkLst>
          <pc:docMk/>
          <pc:sldMk cId="1740792875" sldId="915"/>
        </pc:sldMkLst>
        <pc:picChg chg="add">
          <ac:chgData name="Abbas Ali Mir" userId="7ec60726-d48b-4da6-aa46-86837f835f17" providerId="ADAL" clId="{C8D0DCAB-AD39-45F4-938B-5AB079F2317E}" dt="2018-09-15T13:24:45.004" v="663"/>
          <ac:picMkLst>
            <pc:docMk/>
            <pc:sldMk cId="1740792875" sldId="915"/>
            <ac:picMk id="2" creationId="{177AD391-3DD7-4BB8-958E-D7DD19E57F1C}"/>
          </ac:picMkLst>
        </pc:picChg>
      </pc:sldChg>
      <pc:sldChg chg="addSp add">
        <pc:chgData name="Abbas Ali Mir" userId="7ec60726-d48b-4da6-aa46-86837f835f17" providerId="ADAL" clId="{C8D0DCAB-AD39-45F4-938B-5AB079F2317E}" dt="2018-09-15T13:25:04.334" v="664"/>
        <pc:sldMkLst>
          <pc:docMk/>
          <pc:sldMk cId="1434766581" sldId="916"/>
        </pc:sldMkLst>
        <pc:picChg chg="add">
          <ac:chgData name="Abbas Ali Mir" userId="7ec60726-d48b-4da6-aa46-86837f835f17" providerId="ADAL" clId="{C8D0DCAB-AD39-45F4-938B-5AB079F2317E}" dt="2018-09-15T13:25:04.334" v="664"/>
          <ac:picMkLst>
            <pc:docMk/>
            <pc:sldMk cId="1434766581" sldId="916"/>
            <ac:picMk id="2" creationId="{DF4190C6-F6BB-4C4C-AF67-F526C9A23871}"/>
          </ac:picMkLst>
        </pc:picChg>
      </pc:sldChg>
      <pc:sldChg chg="addSp add">
        <pc:chgData name="Abbas Ali Mir" userId="7ec60726-d48b-4da6-aa46-86837f835f17" providerId="ADAL" clId="{C8D0DCAB-AD39-45F4-938B-5AB079F2317E}" dt="2018-09-15T13:25:25.787" v="665"/>
        <pc:sldMkLst>
          <pc:docMk/>
          <pc:sldMk cId="1713608803" sldId="917"/>
        </pc:sldMkLst>
        <pc:picChg chg="add">
          <ac:chgData name="Abbas Ali Mir" userId="7ec60726-d48b-4da6-aa46-86837f835f17" providerId="ADAL" clId="{C8D0DCAB-AD39-45F4-938B-5AB079F2317E}" dt="2018-09-15T13:25:25.787" v="665"/>
          <ac:picMkLst>
            <pc:docMk/>
            <pc:sldMk cId="1713608803" sldId="917"/>
            <ac:picMk id="2" creationId="{2572067A-C359-445F-AA6B-B1B0D8EC6B16}"/>
          </ac:picMkLst>
        </pc:picChg>
      </pc:sldChg>
      <pc:sldChg chg="addSp add">
        <pc:chgData name="Abbas Ali Mir" userId="7ec60726-d48b-4da6-aa46-86837f835f17" providerId="ADAL" clId="{C8D0DCAB-AD39-45F4-938B-5AB079F2317E}" dt="2018-09-15T13:25:51.957" v="666"/>
        <pc:sldMkLst>
          <pc:docMk/>
          <pc:sldMk cId="3756810474" sldId="918"/>
        </pc:sldMkLst>
        <pc:picChg chg="add">
          <ac:chgData name="Abbas Ali Mir" userId="7ec60726-d48b-4da6-aa46-86837f835f17" providerId="ADAL" clId="{C8D0DCAB-AD39-45F4-938B-5AB079F2317E}" dt="2018-09-15T13:25:51.957" v="666"/>
          <ac:picMkLst>
            <pc:docMk/>
            <pc:sldMk cId="3756810474" sldId="918"/>
            <ac:picMk id="2" creationId="{63B23E3E-A157-4CE6-99B4-07174C295F12}"/>
          </ac:picMkLst>
        </pc:picChg>
      </pc:sldChg>
      <pc:sldChg chg="addSp add del">
        <pc:chgData name="Abbas Ali Mir" userId="7ec60726-d48b-4da6-aa46-86837f835f17" providerId="ADAL" clId="{C8D0DCAB-AD39-45F4-938B-5AB079F2317E}" dt="2018-09-15T13:31:13.042" v="746" actId="2696"/>
        <pc:sldMkLst>
          <pc:docMk/>
          <pc:sldMk cId="1846432786" sldId="919"/>
        </pc:sldMkLst>
        <pc:picChg chg="add">
          <ac:chgData name="Abbas Ali Mir" userId="7ec60726-d48b-4da6-aa46-86837f835f17" providerId="ADAL" clId="{C8D0DCAB-AD39-45F4-938B-5AB079F2317E}" dt="2018-09-15T13:27:06.781" v="667"/>
          <ac:picMkLst>
            <pc:docMk/>
            <pc:sldMk cId="1846432786" sldId="919"/>
            <ac:picMk id="2" creationId="{E1E30FCF-C3C5-48C0-9E09-A9F5439A5E1E}"/>
          </ac:picMkLst>
        </pc:picChg>
      </pc:sldChg>
      <pc:sldChg chg="del">
        <pc:chgData name="Abbas Ali Mir" userId="7ec60726-d48b-4da6-aa46-86837f835f17" providerId="ADAL" clId="{C8D0DCAB-AD39-45F4-938B-5AB079F2317E}" dt="2018-09-15T13:31:33.766" v="748" actId="2696"/>
        <pc:sldMkLst>
          <pc:docMk/>
          <pc:sldMk cId="2979072615" sldId="919"/>
        </pc:sldMkLst>
      </pc:sldChg>
      <pc:sldChg chg="addSp add del">
        <pc:chgData name="Abbas Ali Mir" userId="7ec60726-d48b-4da6-aa46-86837f835f17" providerId="ADAL" clId="{C8D0DCAB-AD39-45F4-938B-5AB079F2317E}" dt="2018-09-15T13:31:13.037" v="745" actId="2696"/>
        <pc:sldMkLst>
          <pc:docMk/>
          <pc:sldMk cId="17862533" sldId="920"/>
        </pc:sldMkLst>
        <pc:picChg chg="add">
          <ac:chgData name="Abbas Ali Mir" userId="7ec60726-d48b-4da6-aa46-86837f835f17" providerId="ADAL" clId="{C8D0DCAB-AD39-45F4-938B-5AB079F2317E}" dt="2018-09-15T13:29:28.098" v="668"/>
          <ac:picMkLst>
            <pc:docMk/>
            <pc:sldMk cId="17862533" sldId="920"/>
            <ac:picMk id="2" creationId="{0ACF33B3-B527-4B05-98E3-269A7BEC8DC6}"/>
          </ac:picMkLst>
        </pc:picChg>
      </pc:sldChg>
      <pc:sldChg chg="del">
        <pc:chgData name="Abbas Ali Mir" userId="7ec60726-d48b-4da6-aa46-86837f835f17" providerId="ADAL" clId="{C8D0DCAB-AD39-45F4-938B-5AB079F2317E}" dt="2018-09-15T13:31:33.777" v="749" actId="2696"/>
        <pc:sldMkLst>
          <pc:docMk/>
          <pc:sldMk cId="1593230326" sldId="920"/>
        </pc:sldMkLst>
      </pc:sldChg>
      <pc:sldChg chg="addSp add">
        <pc:chgData name="Abbas Ali Mir" userId="7ec60726-d48b-4da6-aa46-86837f835f17" providerId="ADAL" clId="{C8D0DCAB-AD39-45F4-938B-5AB079F2317E}" dt="2018-09-15T13:29:48.522" v="669"/>
        <pc:sldMkLst>
          <pc:docMk/>
          <pc:sldMk cId="2491118350" sldId="921"/>
        </pc:sldMkLst>
        <pc:picChg chg="add">
          <ac:chgData name="Abbas Ali Mir" userId="7ec60726-d48b-4da6-aa46-86837f835f17" providerId="ADAL" clId="{C8D0DCAB-AD39-45F4-938B-5AB079F2317E}" dt="2018-09-15T13:29:48.522" v="669"/>
          <ac:picMkLst>
            <pc:docMk/>
            <pc:sldMk cId="2491118350" sldId="921"/>
            <ac:picMk id="2" creationId="{B7257881-E245-4B98-B0F2-BEF73577F20C}"/>
          </ac:picMkLst>
        </pc:picChg>
      </pc:sldChg>
      <pc:sldChg chg="addSp add">
        <pc:chgData name="Abbas Ali Mir" userId="7ec60726-d48b-4da6-aa46-86837f835f17" providerId="ADAL" clId="{C8D0DCAB-AD39-45F4-938B-5AB079F2317E}" dt="2018-09-15T13:30:09.439" v="670"/>
        <pc:sldMkLst>
          <pc:docMk/>
          <pc:sldMk cId="4114231609" sldId="922"/>
        </pc:sldMkLst>
        <pc:picChg chg="add">
          <ac:chgData name="Abbas Ali Mir" userId="7ec60726-d48b-4da6-aa46-86837f835f17" providerId="ADAL" clId="{C8D0DCAB-AD39-45F4-938B-5AB079F2317E}" dt="2018-09-15T13:30:09.439" v="670"/>
          <ac:picMkLst>
            <pc:docMk/>
            <pc:sldMk cId="4114231609" sldId="922"/>
            <ac:picMk id="2" creationId="{F0438237-34E2-441E-B6A5-0476510C4EC2}"/>
          </ac:picMkLst>
        </pc:picChg>
      </pc:sldChg>
      <pc:sldChg chg="add del">
        <pc:chgData name="Abbas Ali Mir" userId="7ec60726-d48b-4da6-aa46-86837f835f17" providerId="ADAL" clId="{C8D0DCAB-AD39-45F4-938B-5AB079F2317E}" dt="2018-09-15T14:24:18.229" v="1110" actId="2696"/>
        <pc:sldMkLst>
          <pc:docMk/>
          <pc:sldMk cId="3918301383" sldId="923"/>
        </pc:sldMkLst>
      </pc:sldChg>
      <pc:sldChg chg="add del">
        <pc:chgData name="Abbas Ali Mir" userId="7ec60726-d48b-4da6-aa46-86837f835f17" providerId="ADAL" clId="{C8D0DCAB-AD39-45F4-938B-5AB079F2317E}" dt="2018-09-15T14:22:22.849" v="1019" actId="2696"/>
        <pc:sldMkLst>
          <pc:docMk/>
          <pc:sldMk cId="2398462340" sldId="924"/>
        </pc:sldMkLst>
      </pc:sldChg>
      <pc:sldChg chg="add del">
        <pc:chgData name="Abbas Ali Mir" userId="7ec60726-d48b-4da6-aa46-86837f835f17" providerId="ADAL" clId="{C8D0DCAB-AD39-45F4-938B-5AB079F2317E}" dt="2018-09-15T14:22:22.860" v="1020" actId="2696"/>
        <pc:sldMkLst>
          <pc:docMk/>
          <pc:sldMk cId="655468803" sldId="925"/>
        </pc:sldMkLst>
      </pc:sldChg>
      <pc:sldChg chg="addSp delSp modSp">
        <pc:chgData name="Abbas Ali Mir" userId="7ec60726-d48b-4da6-aa46-86837f835f17" providerId="ADAL" clId="{C8D0DCAB-AD39-45F4-938B-5AB079F2317E}" dt="2018-09-15T14:12:28.918" v="906" actId="14100"/>
        <pc:sldMkLst>
          <pc:docMk/>
          <pc:sldMk cId="208298110" sldId="926"/>
        </pc:sldMkLst>
        <pc:picChg chg="add del mod">
          <ac:chgData name="Abbas Ali Mir" userId="7ec60726-d48b-4da6-aa46-86837f835f17" providerId="ADAL" clId="{C8D0DCAB-AD39-45F4-938B-5AB079F2317E}" dt="2018-09-15T14:12:13.632" v="903" actId="478"/>
          <ac:picMkLst>
            <pc:docMk/>
            <pc:sldMk cId="208298110" sldId="926"/>
            <ac:picMk id="2" creationId="{ABB7EE48-4642-43F2-82D6-A318CBE1BFBD}"/>
          </ac:picMkLst>
        </pc:picChg>
        <pc:picChg chg="add mod">
          <ac:chgData name="Abbas Ali Mir" userId="7ec60726-d48b-4da6-aa46-86837f835f17" providerId="ADAL" clId="{C8D0DCAB-AD39-45F4-938B-5AB079F2317E}" dt="2018-09-15T14:12:28.918" v="906" actId="14100"/>
          <ac:picMkLst>
            <pc:docMk/>
            <pc:sldMk cId="208298110" sldId="926"/>
            <ac:picMk id="3" creationId="{00495098-2990-4713-9A27-63773E271B78}"/>
          </ac:picMkLst>
        </pc:picChg>
      </pc:sldChg>
      <pc:sldChg chg="add del">
        <pc:chgData name="Abbas Ali Mir" userId="7ec60726-d48b-4da6-aa46-86837f835f17" providerId="ADAL" clId="{C8D0DCAB-AD39-45F4-938B-5AB079F2317E}" dt="2018-09-15T14:10:03.035" v="889" actId="2696"/>
        <pc:sldMkLst>
          <pc:docMk/>
          <pc:sldMk cId="3954082571" sldId="926"/>
        </pc:sldMkLst>
      </pc:sldChg>
      <pc:sldChg chg="add del">
        <pc:chgData name="Abbas Ali Mir" userId="7ec60726-d48b-4da6-aa46-86837f835f17" providerId="ADAL" clId="{C8D0DCAB-AD39-45F4-938B-5AB079F2317E}" dt="2018-09-15T14:22:22.871" v="1021" actId="2696"/>
        <pc:sldMkLst>
          <pc:docMk/>
          <pc:sldMk cId="1922361793" sldId="927"/>
        </pc:sldMkLst>
      </pc:sldChg>
      <pc:sldChg chg="add del">
        <pc:chgData name="Abbas Ali Mir" userId="7ec60726-d48b-4da6-aa46-86837f835f17" providerId="ADAL" clId="{C8D0DCAB-AD39-45F4-938B-5AB079F2317E}" dt="2018-09-15T14:22:22.882" v="1022" actId="2696"/>
        <pc:sldMkLst>
          <pc:docMk/>
          <pc:sldMk cId="2077320742" sldId="928"/>
        </pc:sldMkLst>
      </pc:sldChg>
      <pc:sldChg chg="add del">
        <pc:chgData name="Abbas Ali Mir" userId="7ec60726-d48b-4da6-aa46-86837f835f17" providerId="ADAL" clId="{C8D0DCAB-AD39-45F4-938B-5AB079F2317E}" dt="2018-09-15T14:22:22.892" v="1023" actId="2696"/>
        <pc:sldMkLst>
          <pc:docMk/>
          <pc:sldMk cId="1992950082" sldId="929"/>
        </pc:sldMkLst>
      </pc:sldChg>
      <pc:sldChg chg="add del">
        <pc:chgData name="Abbas Ali Mir" userId="7ec60726-d48b-4da6-aa46-86837f835f17" providerId="ADAL" clId="{C8D0DCAB-AD39-45F4-938B-5AB079F2317E}" dt="2018-09-15T14:22:22.904" v="1024" actId="2696"/>
        <pc:sldMkLst>
          <pc:docMk/>
          <pc:sldMk cId="1858869568" sldId="930"/>
        </pc:sldMkLst>
      </pc:sldChg>
      <pc:sldChg chg="add del">
        <pc:chgData name="Abbas Ali Mir" userId="7ec60726-d48b-4da6-aa46-86837f835f17" providerId="ADAL" clId="{C8D0DCAB-AD39-45F4-938B-5AB079F2317E}" dt="2018-09-15T14:22:23.054" v="1025" actId="2696"/>
        <pc:sldMkLst>
          <pc:docMk/>
          <pc:sldMk cId="3745181082" sldId="931"/>
        </pc:sldMkLst>
      </pc:sldChg>
      <pc:sldChg chg="modSp del">
        <pc:chgData name="Abbas Ali Mir" userId="7ec60726-d48b-4da6-aa46-86837f835f17" providerId="ADAL" clId="{C8D0DCAB-AD39-45F4-938B-5AB079F2317E}" dt="2018-09-15T14:21:18.949" v="950" actId="2696"/>
        <pc:sldMkLst>
          <pc:docMk/>
          <pc:sldMk cId="845817022" sldId="932"/>
        </pc:sldMkLst>
        <pc:spChg chg="mod">
          <ac:chgData name="Abbas Ali Mir" userId="7ec60726-d48b-4da6-aa46-86837f835f17" providerId="ADAL" clId="{C8D0DCAB-AD39-45F4-938B-5AB079F2317E}" dt="2018-09-15T13:10:56.899" v="581" actId="20577"/>
          <ac:spMkLst>
            <pc:docMk/>
            <pc:sldMk cId="845817022" sldId="932"/>
            <ac:spMk id="6" creationId="{00000000-0000-0000-0000-000000000000}"/>
          </ac:spMkLst>
        </pc:spChg>
      </pc:sldChg>
      <pc:sldChg chg="modSp add">
        <pc:chgData name="Abbas Ali Mir" userId="7ec60726-d48b-4da6-aa46-86837f835f17" providerId="ADAL" clId="{C8D0DCAB-AD39-45F4-938B-5AB079F2317E}" dt="2018-09-15T13:17:31.508" v="615" actId="20577"/>
        <pc:sldMkLst>
          <pc:docMk/>
          <pc:sldMk cId="4286286733" sldId="933"/>
        </pc:sldMkLst>
        <pc:spChg chg="mod">
          <ac:chgData name="Abbas Ali Mir" userId="7ec60726-d48b-4da6-aa46-86837f835f17" providerId="ADAL" clId="{C8D0DCAB-AD39-45F4-938B-5AB079F2317E}" dt="2018-09-15T13:17:31.508" v="615" actId="20577"/>
          <ac:spMkLst>
            <pc:docMk/>
            <pc:sldMk cId="4286286733" sldId="933"/>
            <ac:spMk id="6" creationId="{00000000-0000-0000-0000-000000000000}"/>
          </ac:spMkLst>
        </pc:spChg>
      </pc:sldChg>
      <pc:sldChg chg="modSp del">
        <pc:chgData name="Abbas Ali Mir" userId="7ec60726-d48b-4da6-aa46-86837f835f17" providerId="ADAL" clId="{C8D0DCAB-AD39-45F4-938B-5AB079F2317E}" dt="2018-09-15T13:31:33.757" v="747" actId="2696"/>
        <pc:sldMkLst>
          <pc:docMk/>
          <pc:sldMk cId="4188779213" sldId="934"/>
        </pc:sldMkLst>
        <pc:spChg chg="mod">
          <ac:chgData name="Abbas Ali Mir" userId="7ec60726-d48b-4da6-aa46-86837f835f17" providerId="ADAL" clId="{C8D0DCAB-AD39-45F4-938B-5AB079F2317E}" dt="2018-09-15T13:31:04.926" v="744" actId="20577"/>
          <ac:spMkLst>
            <pc:docMk/>
            <pc:sldMk cId="4188779213" sldId="934"/>
            <ac:spMk id="6" creationId="{00000000-0000-0000-0000-000000000000}"/>
          </ac:spMkLst>
        </pc:spChg>
      </pc:sldChg>
      <pc:sldChg chg="modSp">
        <pc:chgData name="Abbas Ali Mir" userId="7ec60726-d48b-4da6-aa46-86837f835f17" providerId="ADAL" clId="{C8D0DCAB-AD39-45F4-938B-5AB079F2317E}" dt="2018-09-15T13:36:42.468" v="755" actId="20577"/>
        <pc:sldMkLst>
          <pc:docMk/>
          <pc:sldMk cId="2338679458" sldId="935"/>
        </pc:sldMkLst>
        <pc:spChg chg="mod">
          <ac:chgData name="Abbas Ali Mir" userId="7ec60726-d48b-4da6-aa46-86837f835f17" providerId="ADAL" clId="{C8D0DCAB-AD39-45F4-938B-5AB079F2317E}" dt="2018-09-15T13:36:42.468" v="755" actId="20577"/>
          <ac:spMkLst>
            <pc:docMk/>
            <pc:sldMk cId="2338679458" sldId="935"/>
            <ac:spMk id="6" creationId="{00000000-0000-0000-0000-000000000000}"/>
          </ac:spMkLst>
        </pc:spChg>
      </pc:sldChg>
      <pc:sldChg chg="modSp ord">
        <pc:chgData name="Abbas Ali Mir" userId="7ec60726-d48b-4da6-aa46-86837f835f17" providerId="ADAL" clId="{C8D0DCAB-AD39-45F4-938B-5AB079F2317E}" dt="2018-09-15T13:37:23.261" v="782"/>
        <pc:sldMkLst>
          <pc:docMk/>
          <pc:sldMk cId="3912264735" sldId="936"/>
        </pc:sldMkLst>
        <pc:spChg chg="mod">
          <ac:chgData name="Abbas Ali Mir" userId="7ec60726-d48b-4da6-aa46-86837f835f17" providerId="ADAL" clId="{C8D0DCAB-AD39-45F4-938B-5AB079F2317E}" dt="2018-09-15T13:36:54.494" v="781" actId="20577"/>
          <ac:spMkLst>
            <pc:docMk/>
            <pc:sldMk cId="3912264735" sldId="936"/>
            <ac:spMk id="6" creationId="{00000000-0000-0000-0000-000000000000}"/>
          </ac:spMkLst>
        </pc:spChg>
      </pc:sldChg>
      <pc:sldChg chg="del">
        <pc:chgData name="Abbas Ali Mir" userId="7ec60726-d48b-4da6-aa46-86837f835f17" providerId="ADAL" clId="{C8D0DCAB-AD39-45F4-938B-5AB079F2317E}" dt="2018-09-15T15:03:55.050" v="1823" actId="2696"/>
        <pc:sldMkLst>
          <pc:docMk/>
          <pc:sldMk cId="1649184535" sldId="1606"/>
        </pc:sldMkLst>
      </pc:sldChg>
      <pc:sldChg chg="modSp">
        <pc:chgData name="Abbas Ali Mir" userId="7ec60726-d48b-4da6-aa46-86837f835f17" providerId="ADAL" clId="{C8D0DCAB-AD39-45F4-938B-5AB079F2317E}" dt="2018-09-15T13:45:12.724" v="805" actId="20577"/>
        <pc:sldMkLst>
          <pc:docMk/>
          <pc:sldMk cId="1565087396" sldId="1631"/>
        </pc:sldMkLst>
        <pc:spChg chg="mod">
          <ac:chgData name="Abbas Ali Mir" userId="7ec60726-d48b-4da6-aa46-86837f835f17" providerId="ADAL" clId="{C8D0DCAB-AD39-45F4-938B-5AB079F2317E}" dt="2018-09-15T13:45:12.724" v="805" actId="20577"/>
          <ac:spMkLst>
            <pc:docMk/>
            <pc:sldMk cId="1565087396" sldId="1631"/>
            <ac:spMk id="6" creationId="{00000000-0000-0000-0000-000000000000}"/>
          </ac:spMkLst>
        </pc:spChg>
      </pc:sldChg>
      <pc:sldChg chg="modSp">
        <pc:chgData name="Abbas Ali Mir" userId="7ec60726-d48b-4da6-aa46-86837f835f17" providerId="ADAL" clId="{C8D0DCAB-AD39-45F4-938B-5AB079F2317E}" dt="2018-09-15T14:10:29.399" v="900" actId="20577"/>
        <pc:sldMkLst>
          <pc:docMk/>
          <pc:sldMk cId="3220103931" sldId="1632"/>
        </pc:sldMkLst>
        <pc:spChg chg="mod">
          <ac:chgData name="Abbas Ali Mir" userId="7ec60726-d48b-4da6-aa46-86837f835f17" providerId="ADAL" clId="{C8D0DCAB-AD39-45F4-938B-5AB079F2317E}" dt="2018-09-15T14:10:29.399" v="900" actId="20577"/>
          <ac:spMkLst>
            <pc:docMk/>
            <pc:sldMk cId="3220103931" sldId="1632"/>
            <ac:spMk id="6" creationId="{00000000-0000-0000-0000-000000000000}"/>
          </ac:spMkLst>
        </pc:spChg>
      </pc:sldChg>
      <pc:sldChg chg="modSp">
        <pc:chgData name="Abbas Ali Mir" userId="7ec60726-d48b-4da6-aa46-86837f835f17" providerId="ADAL" clId="{C8D0DCAB-AD39-45F4-938B-5AB079F2317E}" dt="2018-09-15T14:13:09.287" v="922" actId="20577"/>
        <pc:sldMkLst>
          <pc:docMk/>
          <pc:sldMk cId="4147683619" sldId="1633"/>
        </pc:sldMkLst>
        <pc:spChg chg="mod">
          <ac:chgData name="Abbas Ali Mir" userId="7ec60726-d48b-4da6-aa46-86837f835f17" providerId="ADAL" clId="{C8D0DCAB-AD39-45F4-938B-5AB079F2317E}" dt="2018-09-15T14:13:09.287" v="922" actId="20577"/>
          <ac:spMkLst>
            <pc:docMk/>
            <pc:sldMk cId="4147683619" sldId="1633"/>
            <ac:spMk id="6" creationId="{00000000-0000-0000-0000-000000000000}"/>
          </ac:spMkLst>
        </pc:spChg>
      </pc:sldChg>
      <pc:sldChg chg="addSp delSp modSp">
        <pc:chgData name="Abbas Ali Mir" userId="7ec60726-d48b-4da6-aa46-86837f835f17" providerId="ADAL" clId="{C8D0DCAB-AD39-45F4-938B-5AB079F2317E}" dt="2018-09-15T14:14:57.591" v="926" actId="14100"/>
        <pc:sldMkLst>
          <pc:docMk/>
          <pc:sldMk cId="1052833029" sldId="1634"/>
        </pc:sldMkLst>
        <pc:picChg chg="add mod">
          <ac:chgData name="Abbas Ali Mir" userId="7ec60726-d48b-4da6-aa46-86837f835f17" providerId="ADAL" clId="{C8D0DCAB-AD39-45F4-938B-5AB079F2317E}" dt="2018-09-15T14:14:57.591" v="926" actId="14100"/>
          <ac:picMkLst>
            <pc:docMk/>
            <pc:sldMk cId="1052833029" sldId="1634"/>
            <ac:picMk id="2" creationId="{AB26CA4B-8CF8-4BC2-BE65-5D0CB88954F8}"/>
          </ac:picMkLst>
        </pc:picChg>
        <pc:picChg chg="del">
          <ac:chgData name="Abbas Ali Mir" userId="7ec60726-d48b-4da6-aa46-86837f835f17" providerId="ADAL" clId="{C8D0DCAB-AD39-45F4-938B-5AB079F2317E}" dt="2018-09-15T14:13:18.235" v="923" actId="478"/>
          <ac:picMkLst>
            <pc:docMk/>
            <pc:sldMk cId="1052833029" sldId="1634"/>
            <ac:picMk id="3" creationId="{00495098-2990-4713-9A27-63773E271B78}"/>
          </ac:picMkLst>
        </pc:picChg>
      </pc:sldChg>
      <pc:sldChg chg="delSp modSp">
        <pc:chgData name="Abbas Ali Mir" userId="7ec60726-d48b-4da6-aa46-86837f835f17" providerId="ADAL" clId="{C8D0DCAB-AD39-45F4-938B-5AB079F2317E}" dt="2018-09-15T14:29:59.138" v="1111"/>
        <pc:sldMkLst>
          <pc:docMk/>
          <pc:sldMk cId="1790337082" sldId="1635"/>
        </pc:sldMkLst>
        <pc:spChg chg="mod">
          <ac:chgData name="Abbas Ali Mir" userId="7ec60726-d48b-4da6-aa46-86837f835f17" providerId="ADAL" clId="{C8D0DCAB-AD39-45F4-938B-5AB079F2317E}" dt="2018-09-15T14:17:18.212" v="945" actId="20577"/>
          <ac:spMkLst>
            <pc:docMk/>
            <pc:sldMk cId="1790337082" sldId="1635"/>
            <ac:spMk id="6" creationId="{00000000-0000-0000-0000-000000000000}"/>
          </ac:spMkLst>
        </pc:spChg>
        <pc:picChg chg="del">
          <ac:chgData name="Abbas Ali Mir" userId="7ec60726-d48b-4da6-aa46-86837f835f17" providerId="ADAL" clId="{C8D0DCAB-AD39-45F4-938B-5AB079F2317E}" dt="2018-09-15T14:29:59.138" v="1111"/>
          <ac:picMkLst>
            <pc:docMk/>
            <pc:sldMk cId="1790337082" sldId="1635"/>
            <ac:picMk id="3" creationId="{473A76FC-0591-4CAA-896B-06D52CCF060F}"/>
          </ac:picMkLst>
        </pc:picChg>
      </pc:sldChg>
      <pc:sldChg chg="addSp delSp modSp del">
        <pc:chgData name="Abbas Ali Mir" userId="7ec60726-d48b-4da6-aa46-86837f835f17" providerId="ADAL" clId="{C8D0DCAB-AD39-45F4-938B-5AB079F2317E}" dt="2018-09-15T15:06:42.566" v="1824" actId="2696"/>
        <pc:sldMkLst>
          <pc:docMk/>
          <pc:sldMk cId="534895996" sldId="1636"/>
        </pc:sldMkLst>
        <pc:picChg chg="del">
          <ac:chgData name="Abbas Ali Mir" userId="7ec60726-d48b-4da6-aa46-86837f835f17" providerId="ADAL" clId="{C8D0DCAB-AD39-45F4-938B-5AB079F2317E}" dt="2018-09-15T14:18:04.777" v="946" actId="478"/>
          <ac:picMkLst>
            <pc:docMk/>
            <pc:sldMk cId="534895996" sldId="1636"/>
            <ac:picMk id="2" creationId="{AB26CA4B-8CF8-4BC2-BE65-5D0CB88954F8}"/>
          </ac:picMkLst>
        </pc:picChg>
        <pc:picChg chg="add mod">
          <ac:chgData name="Abbas Ali Mir" userId="7ec60726-d48b-4da6-aa46-86837f835f17" providerId="ADAL" clId="{C8D0DCAB-AD39-45F4-938B-5AB079F2317E}" dt="2018-09-15T14:18:15.255" v="949" actId="14100"/>
          <ac:picMkLst>
            <pc:docMk/>
            <pc:sldMk cId="534895996" sldId="1636"/>
            <ac:picMk id="3" creationId="{77D24951-E924-48D6-B811-ED2A922272D5}"/>
          </ac:picMkLst>
        </pc:picChg>
      </pc:sldChg>
      <pc:sldChg chg="del">
        <pc:chgData name="Abbas Ali Mir" userId="7ec60726-d48b-4da6-aa46-86837f835f17" providerId="ADAL" clId="{C8D0DCAB-AD39-45F4-938B-5AB079F2317E}" dt="2018-09-15T15:06:45.787" v="1825" actId="2696"/>
        <pc:sldMkLst>
          <pc:docMk/>
          <pc:sldMk cId="2860439194" sldId="1637"/>
        </pc:sldMkLst>
      </pc:sldChg>
      <pc:sldChg chg="del">
        <pc:chgData name="Abbas Ali Mir" userId="7ec60726-d48b-4da6-aa46-86837f835f17" providerId="ADAL" clId="{C8D0DCAB-AD39-45F4-938B-5AB079F2317E}" dt="2018-09-15T14:34:17.505" v="1112" actId="2696"/>
        <pc:sldMkLst>
          <pc:docMk/>
          <pc:sldMk cId="3215126613" sldId="1638"/>
        </pc:sldMkLst>
      </pc:sldChg>
      <pc:sldChg chg="modSp">
        <pc:chgData name="Abbas Ali Mir" userId="7ec60726-d48b-4da6-aa46-86837f835f17" providerId="ADAL" clId="{C8D0DCAB-AD39-45F4-938B-5AB079F2317E}" dt="2018-09-15T14:46:53.709" v="1362" actId="20577"/>
        <pc:sldMkLst>
          <pc:docMk/>
          <pc:sldMk cId="3837331208" sldId="1638"/>
        </pc:sldMkLst>
        <pc:spChg chg="mod">
          <ac:chgData name="Abbas Ali Mir" userId="7ec60726-d48b-4da6-aa46-86837f835f17" providerId="ADAL" clId="{C8D0DCAB-AD39-45F4-938B-5AB079F2317E}" dt="2018-09-15T14:46:53.709" v="1362" actId="20577"/>
          <ac:spMkLst>
            <pc:docMk/>
            <pc:sldMk cId="3837331208" sldId="1638"/>
            <ac:spMk id="6" creationId="{00000000-0000-0000-0000-000000000000}"/>
          </ac:spMkLst>
        </pc:spChg>
      </pc:sldChg>
      <pc:sldChg chg="modSp del">
        <pc:chgData name="Abbas Ali Mir" userId="7ec60726-d48b-4da6-aa46-86837f835f17" providerId="ADAL" clId="{C8D0DCAB-AD39-45F4-938B-5AB079F2317E}" dt="2018-09-15T14:53:20.291" v="1802" actId="2696"/>
        <pc:sldMkLst>
          <pc:docMk/>
          <pc:sldMk cId="289467752" sldId="1639"/>
        </pc:sldMkLst>
        <pc:spChg chg="mod">
          <ac:chgData name="Abbas Ali Mir" userId="7ec60726-d48b-4da6-aa46-86837f835f17" providerId="ADAL" clId="{C8D0DCAB-AD39-45F4-938B-5AB079F2317E}" dt="2018-09-15T14:47:41.096" v="1427" actId="20577"/>
          <ac:spMkLst>
            <pc:docMk/>
            <pc:sldMk cId="289467752" sldId="1639"/>
            <ac:spMk id="6" creationId="{00000000-0000-0000-0000-000000000000}"/>
          </ac:spMkLst>
        </pc:spChg>
      </pc:sldChg>
      <pc:sldChg chg="modSp">
        <pc:chgData name="Abbas Ali Mir" userId="7ec60726-d48b-4da6-aa46-86837f835f17" providerId="ADAL" clId="{C8D0DCAB-AD39-45F4-938B-5AB079F2317E}" dt="2018-09-15T14:54:08.623" v="1811" actId="20577"/>
        <pc:sldMkLst>
          <pc:docMk/>
          <pc:sldMk cId="22300233" sldId="1640"/>
        </pc:sldMkLst>
        <pc:spChg chg="mod">
          <ac:chgData name="Abbas Ali Mir" userId="7ec60726-d48b-4da6-aa46-86837f835f17" providerId="ADAL" clId="{C8D0DCAB-AD39-45F4-938B-5AB079F2317E}" dt="2018-09-15T14:54:08.623" v="1811" actId="20577"/>
          <ac:spMkLst>
            <pc:docMk/>
            <pc:sldMk cId="22300233" sldId="1640"/>
            <ac:spMk id="6" creationId="{7BE5C759-F61F-475A-8219-F0CCE251B9E4}"/>
          </ac:spMkLst>
        </pc:spChg>
      </pc:sldChg>
      <pc:sldChg chg="addSp delSp modSp del">
        <pc:chgData name="Abbas Ali Mir" userId="7ec60726-d48b-4da6-aa46-86837f835f17" providerId="ADAL" clId="{C8D0DCAB-AD39-45F4-938B-5AB079F2317E}" dt="2018-09-15T14:53:20.316" v="1803" actId="2696"/>
        <pc:sldMkLst>
          <pc:docMk/>
          <pc:sldMk cId="174434115" sldId="1640"/>
        </pc:sldMkLst>
        <pc:spChg chg="mod">
          <ac:chgData name="Abbas Ali Mir" userId="7ec60726-d48b-4da6-aa46-86837f835f17" providerId="ADAL" clId="{C8D0DCAB-AD39-45F4-938B-5AB079F2317E}" dt="2018-09-15T14:52:15.504" v="1772" actId="1076"/>
          <ac:spMkLst>
            <pc:docMk/>
            <pc:sldMk cId="174434115" sldId="1640"/>
            <ac:spMk id="5" creationId="{5D478617-A5EE-46F2-BAE5-2AE971374FD1}"/>
          </ac:spMkLst>
        </pc:spChg>
        <pc:spChg chg="add mod">
          <ac:chgData name="Abbas Ali Mir" userId="7ec60726-d48b-4da6-aa46-86837f835f17" providerId="ADAL" clId="{C8D0DCAB-AD39-45F4-938B-5AB079F2317E}" dt="2018-09-15T14:52:49.262" v="1801" actId="20577"/>
          <ac:spMkLst>
            <pc:docMk/>
            <pc:sldMk cId="174434115" sldId="1640"/>
            <ac:spMk id="6" creationId="{7BE5C759-F61F-475A-8219-F0CCE251B9E4}"/>
          </ac:spMkLst>
        </pc:spChg>
        <pc:spChg chg="del mod">
          <ac:chgData name="Abbas Ali Mir" userId="7ec60726-d48b-4da6-aa46-86837f835f17" providerId="ADAL" clId="{C8D0DCAB-AD39-45F4-938B-5AB079F2317E}" dt="2018-09-15T14:50:07.715" v="1640" actId="478"/>
          <ac:spMkLst>
            <pc:docMk/>
            <pc:sldMk cId="174434115" sldId="1640"/>
            <ac:spMk id="9" creationId="{95D2EA5E-4FFA-460E-B910-58649174955B}"/>
          </ac:spMkLst>
        </pc:spChg>
        <pc:spChg chg="mod">
          <ac:chgData name="Abbas Ali Mir" userId="7ec60726-d48b-4da6-aa46-86837f835f17" providerId="ADAL" clId="{C8D0DCAB-AD39-45F4-938B-5AB079F2317E}" dt="2018-09-15T14:48:50.754" v="1515" actId="14100"/>
          <ac:spMkLst>
            <pc:docMk/>
            <pc:sldMk cId="174434115" sldId="1640"/>
            <ac:spMk id="64" creationId="{00000000-0000-0000-0000-000000000000}"/>
          </ac:spMkLst>
        </pc:spChg>
      </pc:sldChg>
      <pc:sldChg chg="delSp modSp">
        <pc:chgData name="Abbas Ali Mir" userId="7ec60726-d48b-4da6-aa46-86837f835f17" providerId="ADAL" clId="{C8D0DCAB-AD39-45F4-938B-5AB079F2317E}" dt="2018-09-15T15:09:49.908" v="1854" actId="20577"/>
        <pc:sldMkLst>
          <pc:docMk/>
          <pc:sldMk cId="215916037" sldId="1641"/>
        </pc:sldMkLst>
        <pc:spChg chg="mod">
          <ac:chgData name="Abbas Ali Mir" userId="7ec60726-d48b-4da6-aa46-86837f835f17" providerId="ADAL" clId="{C8D0DCAB-AD39-45F4-938B-5AB079F2317E}" dt="2018-09-15T15:09:49.908" v="1854" actId="20577"/>
          <ac:spMkLst>
            <pc:docMk/>
            <pc:sldMk cId="215916037" sldId="1641"/>
            <ac:spMk id="6" creationId="{00000000-0000-0000-0000-000000000000}"/>
          </ac:spMkLst>
        </pc:spChg>
        <pc:picChg chg="del">
          <ac:chgData name="Abbas Ali Mir" userId="7ec60726-d48b-4da6-aa46-86837f835f17" providerId="ADAL" clId="{C8D0DCAB-AD39-45F4-938B-5AB079F2317E}" dt="2018-09-15T15:08:45.101" v="1845"/>
          <ac:picMkLst>
            <pc:docMk/>
            <pc:sldMk cId="215916037" sldId="1641"/>
            <ac:picMk id="1026" creationId="{12CF073F-E885-4EA5-93EB-FAE9FA752425}"/>
          </ac:picMkLst>
        </pc:picChg>
      </pc:sldChg>
      <pc:sldChg chg="delSp add del">
        <pc:chgData name="Abbas Ali Mir" userId="7ec60726-d48b-4da6-aa46-86837f835f17" providerId="ADAL" clId="{C8D0DCAB-AD39-45F4-938B-5AB079F2317E}" dt="2018-09-15T15:10:02.519" v="1855" actId="2696"/>
        <pc:sldMkLst>
          <pc:docMk/>
          <pc:sldMk cId="367638181" sldId="1642"/>
        </pc:sldMkLst>
        <pc:spChg chg="del">
          <ac:chgData name="Abbas Ali Mir" userId="7ec60726-d48b-4da6-aa46-86837f835f17" providerId="ADAL" clId="{C8D0DCAB-AD39-45F4-938B-5AB079F2317E}" dt="2018-09-15T15:09:04.469" v="1849" actId="478"/>
          <ac:spMkLst>
            <pc:docMk/>
            <pc:sldMk cId="367638181" sldId="1642"/>
            <ac:spMk id="2" creationId="{D9B1B136-727E-4DA8-9E0A-7B31B0316050}"/>
          </ac:spMkLst>
        </pc:spChg>
        <pc:spChg chg="del">
          <ac:chgData name="Abbas Ali Mir" userId="7ec60726-d48b-4da6-aa46-86837f835f17" providerId="ADAL" clId="{C8D0DCAB-AD39-45F4-938B-5AB079F2317E}" dt="2018-09-15T15:09:06.075" v="1850" actId="478"/>
          <ac:spMkLst>
            <pc:docMk/>
            <pc:sldMk cId="367638181" sldId="1642"/>
            <ac:spMk id="3" creationId="{97AE4E6F-3BF0-4223-B1E1-BD37D0570F9D}"/>
          </ac:spMkLst>
        </pc:spChg>
      </pc:sldChg>
      <pc:sldChg chg="add del">
        <pc:chgData name="Abbas Ali Mir" userId="7ec60726-d48b-4da6-aa46-86837f835f17" providerId="ADAL" clId="{C8D0DCAB-AD39-45F4-938B-5AB079F2317E}" dt="2018-09-15T15:08:55.595" v="1847"/>
        <pc:sldMkLst>
          <pc:docMk/>
          <pc:sldMk cId="2212103509" sldId="1642"/>
        </pc:sldMkLst>
      </pc:sldChg>
      <pc:sldChg chg="addSp modSp">
        <pc:chgData name="Abbas Ali Mir" userId="7ec60726-d48b-4da6-aa46-86837f835f17" providerId="ADAL" clId="{C8D0DCAB-AD39-45F4-938B-5AB079F2317E}" dt="2018-09-15T15:09:25.619" v="1853" actId="1076"/>
        <pc:sldMkLst>
          <pc:docMk/>
          <pc:sldMk cId="3109426439" sldId="1643"/>
        </pc:sldMkLst>
        <pc:picChg chg="add mod">
          <ac:chgData name="Abbas Ali Mir" userId="7ec60726-d48b-4da6-aa46-86837f835f17" providerId="ADAL" clId="{C8D0DCAB-AD39-45F4-938B-5AB079F2317E}" dt="2018-09-15T15:09:25.619" v="1853" actId="1076"/>
          <ac:picMkLst>
            <pc:docMk/>
            <pc:sldMk cId="3109426439" sldId="1643"/>
            <ac:picMk id="4098" creationId="{3711C607-2C93-454C-BAB4-7C7818B1154C}"/>
          </ac:picMkLst>
        </pc:picChg>
      </pc:sldChg>
      <pc:sldMasterChg chg="add del addSldLayout delSldLayout">
        <pc:chgData name="Abbas Ali Mir" userId="7ec60726-d48b-4da6-aa46-86837f835f17" providerId="ADAL" clId="{C8D0DCAB-AD39-45F4-938B-5AB079F2317E}" dt="2018-09-15T14:22:23.138" v="1042" actId="2696"/>
        <pc:sldMasterMkLst>
          <pc:docMk/>
          <pc:sldMasterMk cId="1247109940" sldId="2147483648"/>
        </pc:sldMasterMkLst>
        <pc:sldLayoutChg chg="add del">
          <pc:chgData name="Abbas Ali Mir" userId="7ec60726-d48b-4da6-aa46-86837f835f17" providerId="ADAL" clId="{C8D0DCAB-AD39-45F4-938B-5AB079F2317E}" dt="2018-09-15T14:22:23.110" v="1031" actId="2696"/>
          <pc:sldLayoutMkLst>
            <pc:docMk/>
            <pc:sldMasterMk cId="1247109940" sldId="2147483648"/>
            <pc:sldLayoutMk cId="1367867441" sldId="2147483649"/>
          </pc:sldLayoutMkLst>
        </pc:sldLayoutChg>
        <pc:sldLayoutChg chg="add del">
          <pc:chgData name="Abbas Ali Mir" userId="7ec60726-d48b-4da6-aa46-86837f835f17" providerId="ADAL" clId="{C8D0DCAB-AD39-45F4-938B-5AB079F2317E}" dt="2018-09-15T14:22:23.113" v="1032" actId="2696"/>
          <pc:sldLayoutMkLst>
            <pc:docMk/>
            <pc:sldMasterMk cId="1247109940" sldId="2147483648"/>
            <pc:sldLayoutMk cId="364315474" sldId="2147483650"/>
          </pc:sldLayoutMkLst>
        </pc:sldLayoutChg>
        <pc:sldLayoutChg chg="add del">
          <pc:chgData name="Abbas Ali Mir" userId="7ec60726-d48b-4da6-aa46-86837f835f17" providerId="ADAL" clId="{C8D0DCAB-AD39-45F4-938B-5AB079F2317E}" dt="2018-09-15T14:22:23.116" v="1033" actId="2696"/>
          <pc:sldLayoutMkLst>
            <pc:docMk/>
            <pc:sldMasterMk cId="1247109940" sldId="2147483648"/>
            <pc:sldLayoutMk cId="2215567339" sldId="2147483651"/>
          </pc:sldLayoutMkLst>
        </pc:sldLayoutChg>
        <pc:sldLayoutChg chg="add del">
          <pc:chgData name="Abbas Ali Mir" userId="7ec60726-d48b-4da6-aa46-86837f835f17" providerId="ADAL" clId="{C8D0DCAB-AD39-45F4-938B-5AB079F2317E}" dt="2018-09-15T14:22:23.118" v="1034" actId="2696"/>
          <pc:sldLayoutMkLst>
            <pc:docMk/>
            <pc:sldMasterMk cId="1247109940" sldId="2147483648"/>
            <pc:sldLayoutMk cId="3709794919" sldId="2147483652"/>
          </pc:sldLayoutMkLst>
        </pc:sldLayoutChg>
        <pc:sldLayoutChg chg="add del">
          <pc:chgData name="Abbas Ali Mir" userId="7ec60726-d48b-4da6-aa46-86837f835f17" providerId="ADAL" clId="{C8D0DCAB-AD39-45F4-938B-5AB079F2317E}" dt="2018-09-15T14:22:23.121" v="1035" actId="2696"/>
          <pc:sldLayoutMkLst>
            <pc:docMk/>
            <pc:sldMasterMk cId="1247109940" sldId="2147483648"/>
            <pc:sldLayoutMk cId="2828051192" sldId="2147483653"/>
          </pc:sldLayoutMkLst>
        </pc:sldLayoutChg>
        <pc:sldLayoutChg chg="add del">
          <pc:chgData name="Abbas Ali Mir" userId="7ec60726-d48b-4da6-aa46-86837f835f17" providerId="ADAL" clId="{C8D0DCAB-AD39-45F4-938B-5AB079F2317E}" dt="2018-09-15T14:22:23.123" v="1036" actId="2696"/>
          <pc:sldLayoutMkLst>
            <pc:docMk/>
            <pc:sldMasterMk cId="1247109940" sldId="2147483648"/>
            <pc:sldLayoutMk cId="1019678691" sldId="2147483654"/>
          </pc:sldLayoutMkLst>
        </pc:sldLayoutChg>
        <pc:sldLayoutChg chg="add del">
          <pc:chgData name="Abbas Ali Mir" userId="7ec60726-d48b-4da6-aa46-86837f835f17" providerId="ADAL" clId="{C8D0DCAB-AD39-45F4-938B-5AB079F2317E}" dt="2018-09-15T14:22:23.124" v="1037" actId="2696"/>
          <pc:sldLayoutMkLst>
            <pc:docMk/>
            <pc:sldMasterMk cId="1247109940" sldId="2147483648"/>
            <pc:sldLayoutMk cId="1728747343" sldId="2147483655"/>
          </pc:sldLayoutMkLst>
        </pc:sldLayoutChg>
        <pc:sldLayoutChg chg="add del">
          <pc:chgData name="Abbas Ali Mir" userId="7ec60726-d48b-4da6-aa46-86837f835f17" providerId="ADAL" clId="{C8D0DCAB-AD39-45F4-938B-5AB079F2317E}" dt="2018-09-15T14:22:23.127" v="1038" actId="2696"/>
          <pc:sldLayoutMkLst>
            <pc:docMk/>
            <pc:sldMasterMk cId="1247109940" sldId="2147483648"/>
            <pc:sldLayoutMk cId="3333664702" sldId="2147483656"/>
          </pc:sldLayoutMkLst>
        </pc:sldLayoutChg>
        <pc:sldLayoutChg chg="add del">
          <pc:chgData name="Abbas Ali Mir" userId="7ec60726-d48b-4da6-aa46-86837f835f17" providerId="ADAL" clId="{C8D0DCAB-AD39-45F4-938B-5AB079F2317E}" dt="2018-09-15T14:22:23.130" v="1039" actId="2696"/>
          <pc:sldLayoutMkLst>
            <pc:docMk/>
            <pc:sldMasterMk cId="1247109940" sldId="2147483648"/>
            <pc:sldLayoutMk cId="2058967525" sldId="2147483657"/>
          </pc:sldLayoutMkLst>
        </pc:sldLayoutChg>
        <pc:sldLayoutChg chg="add del">
          <pc:chgData name="Abbas Ali Mir" userId="7ec60726-d48b-4da6-aa46-86837f835f17" providerId="ADAL" clId="{C8D0DCAB-AD39-45F4-938B-5AB079F2317E}" dt="2018-09-15T14:22:23.132" v="1040" actId="2696"/>
          <pc:sldLayoutMkLst>
            <pc:docMk/>
            <pc:sldMasterMk cId="1247109940" sldId="2147483648"/>
            <pc:sldLayoutMk cId="1746819560" sldId="2147483658"/>
          </pc:sldLayoutMkLst>
        </pc:sldLayoutChg>
        <pc:sldLayoutChg chg="add del">
          <pc:chgData name="Abbas Ali Mir" userId="7ec60726-d48b-4da6-aa46-86837f835f17" providerId="ADAL" clId="{C8D0DCAB-AD39-45F4-938B-5AB079F2317E}" dt="2018-09-15T14:22:23.135" v="1041" actId="2696"/>
          <pc:sldLayoutMkLst>
            <pc:docMk/>
            <pc:sldMasterMk cId="1247109940" sldId="2147483648"/>
            <pc:sldLayoutMk cId="3026627042" sldId="2147483659"/>
          </pc:sldLayoutMkLst>
        </pc:sldLayoutChg>
        <pc:sldLayoutChg chg="add del">
          <pc:chgData name="Abbas Ali Mir" userId="7ec60726-d48b-4da6-aa46-86837f835f17" providerId="ADAL" clId="{C8D0DCAB-AD39-45F4-938B-5AB079F2317E}" dt="2018-09-15T14:22:23.101" v="1027" actId="2696"/>
          <pc:sldLayoutMkLst>
            <pc:docMk/>
            <pc:sldMasterMk cId="1247109940" sldId="2147483648"/>
            <pc:sldLayoutMk cId="3831513349" sldId="2147483664"/>
          </pc:sldLayoutMkLst>
        </pc:sldLayoutChg>
        <pc:sldLayoutChg chg="add del">
          <pc:chgData name="Abbas Ali Mir" userId="7ec60726-d48b-4da6-aa46-86837f835f17" providerId="ADAL" clId="{C8D0DCAB-AD39-45F4-938B-5AB079F2317E}" dt="2018-09-15T14:22:23.103" v="1028" actId="2696"/>
          <pc:sldLayoutMkLst>
            <pc:docMk/>
            <pc:sldMasterMk cId="1247109940" sldId="2147483648"/>
            <pc:sldLayoutMk cId="2240052414" sldId="2147483665"/>
          </pc:sldLayoutMkLst>
        </pc:sldLayoutChg>
        <pc:sldLayoutChg chg="add del">
          <pc:chgData name="Abbas Ali Mir" userId="7ec60726-d48b-4da6-aa46-86837f835f17" providerId="ADAL" clId="{C8D0DCAB-AD39-45F4-938B-5AB079F2317E}" dt="2018-09-15T14:22:23.105" v="1029" actId="2696"/>
          <pc:sldLayoutMkLst>
            <pc:docMk/>
            <pc:sldMasterMk cId="1247109940" sldId="2147483648"/>
            <pc:sldLayoutMk cId="829551311" sldId="2147483666"/>
          </pc:sldLayoutMkLst>
        </pc:sldLayoutChg>
        <pc:sldLayoutChg chg="add del">
          <pc:chgData name="Abbas Ali Mir" userId="7ec60726-d48b-4da6-aa46-86837f835f17" providerId="ADAL" clId="{C8D0DCAB-AD39-45F4-938B-5AB079F2317E}" dt="2018-09-15T14:22:23.108" v="1030" actId="2696"/>
          <pc:sldLayoutMkLst>
            <pc:docMk/>
            <pc:sldMasterMk cId="1247109940" sldId="2147483648"/>
            <pc:sldLayoutMk cId="2681770076" sldId="2147483667"/>
          </pc:sldLayoutMkLst>
        </pc:sldLayoutChg>
      </pc:sldMasterChg>
      <pc:sldMasterChg chg="del delSldLayout">
        <pc:chgData name="Abbas Ali Mir" userId="7ec60726-d48b-4da6-aa46-86837f835f17" providerId="ADAL" clId="{C8D0DCAB-AD39-45F4-938B-5AB079F2317E}" dt="2018-09-15T15:10:32.107" v="2216" actId="2696"/>
        <pc:sldMasterMkLst>
          <pc:docMk/>
          <pc:sldMasterMk cId="2163423061" sldId="2147483680"/>
        </pc:sldMasterMkLst>
        <pc:sldLayoutChg chg="del">
          <pc:chgData name="Abbas Ali Mir" userId="7ec60726-d48b-4da6-aa46-86837f835f17" providerId="ADAL" clId="{C8D0DCAB-AD39-45F4-938B-5AB079F2317E}" dt="2018-09-15T15:10:32.060" v="2172" actId="2696"/>
          <pc:sldLayoutMkLst>
            <pc:docMk/>
            <pc:sldMasterMk cId="2163423061" sldId="2147483680"/>
            <pc:sldLayoutMk cId="512594895" sldId="2147483681"/>
          </pc:sldLayoutMkLst>
        </pc:sldLayoutChg>
        <pc:sldLayoutChg chg="del">
          <pc:chgData name="Abbas Ali Mir" userId="7ec60726-d48b-4da6-aa46-86837f835f17" providerId="ADAL" clId="{C8D0DCAB-AD39-45F4-938B-5AB079F2317E}" dt="2018-09-15T15:10:32.061" v="2173" actId="2696"/>
          <pc:sldLayoutMkLst>
            <pc:docMk/>
            <pc:sldMasterMk cId="2163423061" sldId="2147483680"/>
            <pc:sldLayoutMk cId="2487250974" sldId="2147483682"/>
          </pc:sldLayoutMkLst>
        </pc:sldLayoutChg>
        <pc:sldLayoutChg chg="del">
          <pc:chgData name="Abbas Ali Mir" userId="7ec60726-d48b-4da6-aa46-86837f835f17" providerId="ADAL" clId="{C8D0DCAB-AD39-45F4-938B-5AB079F2317E}" dt="2018-09-15T15:10:32.062" v="2174" actId="2696"/>
          <pc:sldLayoutMkLst>
            <pc:docMk/>
            <pc:sldMasterMk cId="2163423061" sldId="2147483680"/>
            <pc:sldLayoutMk cId="3513496824" sldId="2147483683"/>
          </pc:sldLayoutMkLst>
        </pc:sldLayoutChg>
        <pc:sldLayoutChg chg="del">
          <pc:chgData name="Abbas Ali Mir" userId="7ec60726-d48b-4da6-aa46-86837f835f17" providerId="ADAL" clId="{C8D0DCAB-AD39-45F4-938B-5AB079F2317E}" dt="2018-09-15T15:10:32.063" v="2175" actId="2696"/>
          <pc:sldLayoutMkLst>
            <pc:docMk/>
            <pc:sldMasterMk cId="2163423061" sldId="2147483680"/>
            <pc:sldLayoutMk cId="3405064243" sldId="2147483684"/>
          </pc:sldLayoutMkLst>
        </pc:sldLayoutChg>
        <pc:sldLayoutChg chg="del">
          <pc:chgData name="Abbas Ali Mir" userId="7ec60726-d48b-4da6-aa46-86837f835f17" providerId="ADAL" clId="{C8D0DCAB-AD39-45F4-938B-5AB079F2317E}" dt="2018-09-15T15:10:32.064" v="2176" actId="2696"/>
          <pc:sldLayoutMkLst>
            <pc:docMk/>
            <pc:sldMasterMk cId="2163423061" sldId="2147483680"/>
            <pc:sldLayoutMk cId="2257332069" sldId="2147483685"/>
          </pc:sldLayoutMkLst>
        </pc:sldLayoutChg>
        <pc:sldLayoutChg chg="del">
          <pc:chgData name="Abbas Ali Mir" userId="7ec60726-d48b-4da6-aa46-86837f835f17" providerId="ADAL" clId="{C8D0DCAB-AD39-45F4-938B-5AB079F2317E}" dt="2018-09-15T15:10:32.066" v="2177" actId="2696"/>
          <pc:sldLayoutMkLst>
            <pc:docMk/>
            <pc:sldMasterMk cId="2163423061" sldId="2147483680"/>
            <pc:sldLayoutMk cId="3328791017" sldId="2147483686"/>
          </pc:sldLayoutMkLst>
        </pc:sldLayoutChg>
        <pc:sldLayoutChg chg="del">
          <pc:chgData name="Abbas Ali Mir" userId="7ec60726-d48b-4da6-aa46-86837f835f17" providerId="ADAL" clId="{C8D0DCAB-AD39-45F4-938B-5AB079F2317E}" dt="2018-09-15T15:10:32.067" v="2178" actId="2696"/>
          <pc:sldLayoutMkLst>
            <pc:docMk/>
            <pc:sldMasterMk cId="2163423061" sldId="2147483680"/>
            <pc:sldLayoutMk cId="2261776086" sldId="2147483687"/>
          </pc:sldLayoutMkLst>
        </pc:sldLayoutChg>
        <pc:sldLayoutChg chg="del">
          <pc:chgData name="Abbas Ali Mir" userId="7ec60726-d48b-4da6-aa46-86837f835f17" providerId="ADAL" clId="{C8D0DCAB-AD39-45F4-938B-5AB079F2317E}" dt="2018-09-15T15:10:32.068" v="2179" actId="2696"/>
          <pc:sldLayoutMkLst>
            <pc:docMk/>
            <pc:sldMasterMk cId="2163423061" sldId="2147483680"/>
            <pc:sldLayoutMk cId="2764547345" sldId="2147483688"/>
          </pc:sldLayoutMkLst>
        </pc:sldLayoutChg>
        <pc:sldLayoutChg chg="del">
          <pc:chgData name="Abbas Ali Mir" userId="7ec60726-d48b-4da6-aa46-86837f835f17" providerId="ADAL" clId="{C8D0DCAB-AD39-45F4-938B-5AB079F2317E}" dt="2018-09-15T15:10:32.069" v="2180" actId="2696"/>
          <pc:sldLayoutMkLst>
            <pc:docMk/>
            <pc:sldMasterMk cId="2163423061" sldId="2147483680"/>
            <pc:sldLayoutMk cId="1725447697" sldId="2147483689"/>
          </pc:sldLayoutMkLst>
        </pc:sldLayoutChg>
        <pc:sldLayoutChg chg="del">
          <pc:chgData name="Abbas Ali Mir" userId="7ec60726-d48b-4da6-aa46-86837f835f17" providerId="ADAL" clId="{C8D0DCAB-AD39-45F4-938B-5AB079F2317E}" dt="2018-09-15T15:10:32.070" v="2181" actId="2696"/>
          <pc:sldLayoutMkLst>
            <pc:docMk/>
            <pc:sldMasterMk cId="2163423061" sldId="2147483680"/>
            <pc:sldLayoutMk cId="2711338697" sldId="2147483690"/>
          </pc:sldLayoutMkLst>
        </pc:sldLayoutChg>
        <pc:sldLayoutChg chg="del">
          <pc:chgData name="Abbas Ali Mir" userId="7ec60726-d48b-4da6-aa46-86837f835f17" providerId="ADAL" clId="{C8D0DCAB-AD39-45F4-938B-5AB079F2317E}" dt="2018-09-15T15:10:32.071" v="2182" actId="2696"/>
          <pc:sldLayoutMkLst>
            <pc:docMk/>
            <pc:sldMasterMk cId="2163423061" sldId="2147483680"/>
            <pc:sldLayoutMk cId="3050479990" sldId="2147483691"/>
          </pc:sldLayoutMkLst>
        </pc:sldLayoutChg>
        <pc:sldLayoutChg chg="del">
          <pc:chgData name="Abbas Ali Mir" userId="7ec60726-d48b-4da6-aa46-86837f835f17" providerId="ADAL" clId="{C8D0DCAB-AD39-45F4-938B-5AB079F2317E}" dt="2018-09-15T15:10:32.072" v="2183" actId="2696"/>
          <pc:sldLayoutMkLst>
            <pc:docMk/>
            <pc:sldMasterMk cId="2163423061" sldId="2147483680"/>
            <pc:sldLayoutMk cId="2533457508" sldId="2147483692"/>
          </pc:sldLayoutMkLst>
        </pc:sldLayoutChg>
        <pc:sldLayoutChg chg="del">
          <pc:chgData name="Abbas Ali Mir" userId="7ec60726-d48b-4da6-aa46-86837f835f17" providerId="ADAL" clId="{C8D0DCAB-AD39-45F4-938B-5AB079F2317E}" dt="2018-09-15T15:10:32.073" v="2184" actId="2696"/>
          <pc:sldLayoutMkLst>
            <pc:docMk/>
            <pc:sldMasterMk cId="2163423061" sldId="2147483680"/>
            <pc:sldLayoutMk cId="649245660" sldId="2147483693"/>
          </pc:sldLayoutMkLst>
        </pc:sldLayoutChg>
        <pc:sldLayoutChg chg="del">
          <pc:chgData name="Abbas Ali Mir" userId="7ec60726-d48b-4da6-aa46-86837f835f17" providerId="ADAL" clId="{C8D0DCAB-AD39-45F4-938B-5AB079F2317E}" dt="2018-09-15T15:10:32.074" v="2185" actId="2696"/>
          <pc:sldLayoutMkLst>
            <pc:docMk/>
            <pc:sldMasterMk cId="2163423061" sldId="2147483680"/>
            <pc:sldLayoutMk cId="3726930843" sldId="2147483694"/>
          </pc:sldLayoutMkLst>
        </pc:sldLayoutChg>
        <pc:sldLayoutChg chg="del">
          <pc:chgData name="Abbas Ali Mir" userId="7ec60726-d48b-4da6-aa46-86837f835f17" providerId="ADAL" clId="{C8D0DCAB-AD39-45F4-938B-5AB079F2317E}" dt="2018-09-15T15:10:32.075" v="2186" actId="2696"/>
          <pc:sldLayoutMkLst>
            <pc:docMk/>
            <pc:sldMasterMk cId="2163423061" sldId="2147483680"/>
            <pc:sldLayoutMk cId="1371247955" sldId="2147483695"/>
          </pc:sldLayoutMkLst>
        </pc:sldLayoutChg>
        <pc:sldLayoutChg chg="del">
          <pc:chgData name="Abbas Ali Mir" userId="7ec60726-d48b-4da6-aa46-86837f835f17" providerId="ADAL" clId="{C8D0DCAB-AD39-45F4-938B-5AB079F2317E}" dt="2018-09-15T15:10:32.076" v="2187" actId="2696"/>
          <pc:sldLayoutMkLst>
            <pc:docMk/>
            <pc:sldMasterMk cId="2163423061" sldId="2147483680"/>
            <pc:sldLayoutMk cId="1347306529" sldId="2147483696"/>
          </pc:sldLayoutMkLst>
        </pc:sldLayoutChg>
        <pc:sldLayoutChg chg="del">
          <pc:chgData name="Abbas Ali Mir" userId="7ec60726-d48b-4da6-aa46-86837f835f17" providerId="ADAL" clId="{C8D0DCAB-AD39-45F4-938B-5AB079F2317E}" dt="2018-09-15T15:10:32.077" v="2188" actId="2696"/>
          <pc:sldLayoutMkLst>
            <pc:docMk/>
            <pc:sldMasterMk cId="2163423061" sldId="2147483680"/>
            <pc:sldLayoutMk cId="762282830" sldId="2147483697"/>
          </pc:sldLayoutMkLst>
        </pc:sldLayoutChg>
        <pc:sldLayoutChg chg="del">
          <pc:chgData name="Abbas Ali Mir" userId="7ec60726-d48b-4da6-aa46-86837f835f17" providerId="ADAL" clId="{C8D0DCAB-AD39-45F4-938B-5AB079F2317E}" dt="2018-09-15T15:10:32.078" v="2189" actId="2696"/>
          <pc:sldLayoutMkLst>
            <pc:docMk/>
            <pc:sldMasterMk cId="2163423061" sldId="2147483680"/>
            <pc:sldLayoutMk cId="2897513918" sldId="2147483698"/>
          </pc:sldLayoutMkLst>
        </pc:sldLayoutChg>
        <pc:sldLayoutChg chg="del">
          <pc:chgData name="Abbas Ali Mir" userId="7ec60726-d48b-4da6-aa46-86837f835f17" providerId="ADAL" clId="{C8D0DCAB-AD39-45F4-938B-5AB079F2317E}" dt="2018-09-15T15:10:32.079" v="2190" actId="2696"/>
          <pc:sldLayoutMkLst>
            <pc:docMk/>
            <pc:sldMasterMk cId="2163423061" sldId="2147483680"/>
            <pc:sldLayoutMk cId="3659465199" sldId="2147483699"/>
          </pc:sldLayoutMkLst>
        </pc:sldLayoutChg>
        <pc:sldLayoutChg chg="del">
          <pc:chgData name="Abbas Ali Mir" userId="7ec60726-d48b-4da6-aa46-86837f835f17" providerId="ADAL" clId="{C8D0DCAB-AD39-45F4-938B-5AB079F2317E}" dt="2018-09-15T15:10:32.080" v="2191" actId="2696"/>
          <pc:sldLayoutMkLst>
            <pc:docMk/>
            <pc:sldMasterMk cId="2163423061" sldId="2147483680"/>
            <pc:sldLayoutMk cId="615071792" sldId="2147483700"/>
          </pc:sldLayoutMkLst>
        </pc:sldLayoutChg>
        <pc:sldLayoutChg chg="del">
          <pc:chgData name="Abbas Ali Mir" userId="7ec60726-d48b-4da6-aa46-86837f835f17" providerId="ADAL" clId="{C8D0DCAB-AD39-45F4-938B-5AB079F2317E}" dt="2018-09-15T15:10:32.081" v="2192" actId="2696"/>
          <pc:sldLayoutMkLst>
            <pc:docMk/>
            <pc:sldMasterMk cId="2163423061" sldId="2147483680"/>
            <pc:sldLayoutMk cId="3663614489" sldId="2147483701"/>
          </pc:sldLayoutMkLst>
        </pc:sldLayoutChg>
        <pc:sldLayoutChg chg="del">
          <pc:chgData name="Abbas Ali Mir" userId="7ec60726-d48b-4da6-aa46-86837f835f17" providerId="ADAL" clId="{C8D0DCAB-AD39-45F4-938B-5AB079F2317E}" dt="2018-09-15T15:10:32.082" v="2193" actId="2696"/>
          <pc:sldLayoutMkLst>
            <pc:docMk/>
            <pc:sldMasterMk cId="2163423061" sldId="2147483680"/>
            <pc:sldLayoutMk cId="1957525214" sldId="2147483702"/>
          </pc:sldLayoutMkLst>
        </pc:sldLayoutChg>
        <pc:sldLayoutChg chg="del">
          <pc:chgData name="Abbas Ali Mir" userId="7ec60726-d48b-4da6-aa46-86837f835f17" providerId="ADAL" clId="{C8D0DCAB-AD39-45F4-938B-5AB079F2317E}" dt="2018-09-15T15:10:32.083" v="2194" actId="2696"/>
          <pc:sldLayoutMkLst>
            <pc:docMk/>
            <pc:sldMasterMk cId="2163423061" sldId="2147483680"/>
            <pc:sldLayoutMk cId="689560977" sldId="2147483703"/>
          </pc:sldLayoutMkLst>
        </pc:sldLayoutChg>
        <pc:sldLayoutChg chg="del">
          <pc:chgData name="Abbas Ali Mir" userId="7ec60726-d48b-4da6-aa46-86837f835f17" providerId="ADAL" clId="{C8D0DCAB-AD39-45F4-938B-5AB079F2317E}" dt="2018-09-15T15:10:32.084" v="2195" actId="2696"/>
          <pc:sldLayoutMkLst>
            <pc:docMk/>
            <pc:sldMasterMk cId="2163423061" sldId="2147483680"/>
            <pc:sldLayoutMk cId="962104704" sldId="2147483704"/>
          </pc:sldLayoutMkLst>
        </pc:sldLayoutChg>
        <pc:sldLayoutChg chg="del">
          <pc:chgData name="Abbas Ali Mir" userId="7ec60726-d48b-4da6-aa46-86837f835f17" providerId="ADAL" clId="{C8D0DCAB-AD39-45F4-938B-5AB079F2317E}" dt="2018-09-15T15:10:32.085" v="2196" actId="2696"/>
          <pc:sldLayoutMkLst>
            <pc:docMk/>
            <pc:sldMasterMk cId="2163423061" sldId="2147483680"/>
            <pc:sldLayoutMk cId="2038727857" sldId="2147483705"/>
          </pc:sldLayoutMkLst>
        </pc:sldLayoutChg>
        <pc:sldLayoutChg chg="del">
          <pc:chgData name="Abbas Ali Mir" userId="7ec60726-d48b-4da6-aa46-86837f835f17" providerId="ADAL" clId="{C8D0DCAB-AD39-45F4-938B-5AB079F2317E}" dt="2018-09-15T15:10:32.086" v="2197" actId="2696"/>
          <pc:sldLayoutMkLst>
            <pc:docMk/>
            <pc:sldMasterMk cId="2163423061" sldId="2147483680"/>
            <pc:sldLayoutMk cId="252609087" sldId="2147483706"/>
          </pc:sldLayoutMkLst>
        </pc:sldLayoutChg>
        <pc:sldLayoutChg chg="del">
          <pc:chgData name="Abbas Ali Mir" userId="7ec60726-d48b-4da6-aa46-86837f835f17" providerId="ADAL" clId="{C8D0DCAB-AD39-45F4-938B-5AB079F2317E}" dt="2018-09-15T15:10:32.087" v="2198" actId="2696"/>
          <pc:sldLayoutMkLst>
            <pc:docMk/>
            <pc:sldMasterMk cId="2163423061" sldId="2147483680"/>
            <pc:sldLayoutMk cId="2046344260" sldId="2147483707"/>
          </pc:sldLayoutMkLst>
        </pc:sldLayoutChg>
        <pc:sldLayoutChg chg="del">
          <pc:chgData name="Abbas Ali Mir" userId="7ec60726-d48b-4da6-aa46-86837f835f17" providerId="ADAL" clId="{C8D0DCAB-AD39-45F4-938B-5AB079F2317E}" dt="2018-09-15T15:10:32.088" v="2199" actId="2696"/>
          <pc:sldLayoutMkLst>
            <pc:docMk/>
            <pc:sldMasterMk cId="2163423061" sldId="2147483680"/>
            <pc:sldLayoutMk cId="601499752" sldId="2147483708"/>
          </pc:sldLayoutMkLst>
        </pc:sldLayoutChg>
        <pc:sldLayoutChg chg="del">
          <pc:chgData name="Abbas Ali Mir" userId="7ec60726-d48b-4da6-aa46-86837f835f17" providerId="ADAL" clId="{C8D0DCAB-AD39-45F4-938B-5AB079F2317E}" dt="2018-09-15T15:10:32.089" v="2200" actId="2696"/>
          <pc:sldLayoutMkLst>
            <pc:docMk/>
            <pc:sldMasterMk cId="2163423061" sldId="2147483680"/>
            <pc:sldLayoutMk cId="327864061" sldId="2147483709"/>
          </pc:sldLayoutMkLst>
        </pc:sldLayoutChg>
        <pc:sldLayoutChg chg="del">
          <pc:chgData name="Abbas Ali Mir" userId="7ec60726-d48b-4da6-aa46-86837f835f17" providerId="ADAL" clId="{C8D0DCAB-AD39-45F4-938B-5AB079F2317E}" dt="2018-09-15T15:10:32.091" v="2201" actId="2696"/>
          <pc:sldLayoutMkLst>
            <pc:docMk/>
            <pc:sldMasterMk cId="2163423061" sldId="2147483680"/>
            <pc:sldLayoutMk cId="391338683" sldId="2147483710"/>
          </pc:sldLayoutMkLst>
        </pc:sldLayoutChg>
        <pc:sldLayoutChg chg="del">
          <pc:chgData name="Abbas Ali Mir" userId="7ec60726-d48b-4da6-aa46-86837f835f17" providerId="ADAL" clId="{C8D0DCAB-AD39-45F4-938B-5AB079F2317E}" dt="2018-09-15T15:10:32.092" v="2202" actId="2696"/>
          <pc:sldLayoutMkLst>
            <pc:docMk/>
            <pc:sldMasterMk cId="2163423061" sldId="2147483680"/>
            <pc:sldLayoutMk cId="2461262098" sldId="2147483711"/>
          </pc:sldLayoutMkLst>
        </pc:sldLayoutChg>
        <pc:sldLayoutChg chg="del">
          <pc:chgData name="Abbas Ali Mir" userId="7ec60726-d48b-4da6-aa46-86837f835f17" providerId="ADAL" clId="{C8D0DCAB-AD39-45F4-938B-5AB079F2317E}" dt="2018-09-15T15:10:32.093" v="2203" actId="2696"/>
          <pc:sldLayoutMkLst>
            <pc:docMk/>
            <pc:sldMasterMk cId="2163423061" sldId="2147483680"/>
            <pc:sldLayoutMk cId="1542238547" sldId="2147483712"/>
          </pc:sldLayoutMkLst>
        </pc:sldLayoutChg>
        <pc:sldLayoutChg chg="del">
          <pc:chgData name="Abbas Ali Mir" userId="7ec60726-d48b-4da6-aa46-86837f835f17" providerId="ADAL" clId="{C8D0DCAB-AD39-45F4-938B-5AB079F2317E}" dt="2018-09-15T15:10:32.094" v="2204" actId="2696"/>
          <pc:sldLayoutMkLst>
            <pc:docMk/>
            <pc:sldMasterMk cId="2163423061" sldId="2147483680"/>
            <pc:sldLayoutMk cId="1918481411" sldId="2147483713"/>
          </pc:sldLayoutMkLst>
        </pc:sldLayoutChg>
        <pc:sldLayoutChg chg="del">
          <pc:chgData name="Abbas Ali Mir" userId="7ec60726-d48b-4da6-aa46-86837f835f17" providerId="ADAL" clId="{C8D0DCAB-AD39-45F4-938B-5AB079F2317E}" dt="2018-09-15T15:10:32.095" v="2205" actId="2696"/>
          <pc:sldLayoutMkLst>
            <pc:docMk/>
            <pc:sldMasterMk cId="2163423061" sldId="2147483680"/>
            <pc:sldLayoutMk cId="2521063315" sldId="2147483714"/>
          </pc:sldLayoutMkLst>
        </pc:sldLayoutChg>
        <pc:sldLayoutChg chg="del">
          <pc:chgData name="Abbas Ali Mir" userId="7ec60726-d48b-4da6-aa46-86837f835f17" providerId="ADAL" clId="{C8D0DCAB-AD39-45F4-938B-5AB079F2317E}" dt="2018-09-15T15:10:32.095" v="2206" actId="2696"/>
          <pc:sldLayoutMkLst>
            <pc:docMk/>
            <pc:sldMasterMk cId="2163423061" sldId="2147483680"/>
            <pc:sldLayoutMk cId="44495945" sldId="2147483715"/>
          </pc:sldLayoutMkLst>
        </pc:sldLayoutChg>
        <pc:sldLayoutChg chg="del">
          <pc:chgData name="Abbas Ali Mir" userId="7ec60726-d48b-4da6-aa46-86837f835f17" providerId="ADAL" clId="{C8D0DCAB-AD39-45F4-938B-5AB079F2317E}" dt="2018-09-15T15:10:32.096" v="2207" actId="2696"/>
          <pc:sldLayoutMkLst>
            <pc:docMk/>
            <pc:sldMasterMk cId="2163423061" sldId="2147483680"/>
            <pc:sldLayoutMk cId="3828794286" sldId="2147483716"/>
          </pc:sldLayoutMkLst>
        </pc:sldLayoutChg>
        <pc:sldLayoutChg chg="del">
          <pc:chgData name="Abbas Ali Mir" userId="7ec60726-d48b-4da6-aa46-86837f835f17" providerId="ADAL" clId="{C8D0DCAB-AD39-45F4-938B-5AB079F2317E}" dt="2018-09-15T15:10:32.097" v="2208" actId="2696"/>
          <pc:sldLayoutMkLst>
            <pc:docMk/>
            <pc:sldMasterMk cId="2163423061" sldId="2147483680"/>
            <pc:sldLayoutMk cId="3709062624" sldId="2147483717"/>
          </pc:sldLayoutMkLst>
        </pc:sldLayoutChg>
        <pc:sldLayoutChg chg="del">
          <pc:chgData name="Abbas Ali Mir" userId="7ec60726-d48b-4da6-aa46-86837f835f17" providerId="ADAL" clId="{C8D0DCAB-AD39-45F4-938B-5AB079F2317E}" dt="2018-09-15T15:10:32.098" v="2209" actId="2696"/>
          <pc:sldLayoutMkLst>
            <pc:docMk/>
            <pc:sldMasterMk cId="2163423061" sldId="2147483680"/>
            <pc:sldLayoutMk cId="1134264290" sldId="2147483718"/>
          </pc:sldLayoutMkLst>
        </pc:sldLayoutChg>
        <pc:sldLayoutChg chg="del">
          <pc:chgData name="Abbas Ali Mir" userId="7ec60726-d48b-4da6-aa46-86837f835f17" providerId="ADAL" clId="{C8D0DCAB-AD39-45F4-938B-5AB079F2317E}" dt="2018-09-15T15:10:32.099" v="2210" actId="2696"/>
          <pc:sldLayoutMkLst>
            <pc:docMk/>
            <pc:sldMasterMk cId="2163423061" sldId="2147483680"/>
            <pc:sldLayoutMk cId="1378104468" sldId="2147483719"/>
          </pc:sldLayoutMkLst>
        </pc:sldLayoutChg>
        <pc:sldLayoutChg chg="del">
          <pc:chgData name="Abbas Ali Mir" userId="7ec60726-d48b-4da6-aa46-86837f835f17" providerId="ADAL" clId="{C8D0DCAB-AD39-45F4-938B-5AB079F2317E}" dt="2018-09-15T15:10:32.100" v="2211" actId="2696"/>
          <pc:sldLayoutMkLst>
            <pc:docMk/>
            <pc:sldMasterMk cId="2163423061" sldId="2147483680"/>
            <pc:sldLayoutMk cId="25062093" sldId="2147483720"/>
          </pc:sldLayoutMkLst>
        </pc:sldLayoutChg>
        <pc:sldLayoutChg chg="del">
          <pc:chgData name="Abbas Ali Mir" userId="7ec60726-d48b-4da6-aa46-86837f835f17" providerId="ADAL" clId="{C8D0DCAB-AD39-45F4-938B-5AB079F2317E}" dt="2018-09-15T15:10:32.102" v="2212" actId="2696"/>
          <pc:sldLayoutMkLst>
            <pc:docMk/>
            <pc:sldMasterMk cId="2163423061" sldId="2147483680"/>
            <pc:sldLayoutMk cId="1860131465" sldId="2147483721"/>
          </pc:sldLayoutMkLst>
        </pc:sldLayoutChg>
        <pc:sldLayoutChg chg="del">
          <pc:chgData name="Abbas Ali Mir" userId="7ec60726-d48b-4da6-aa46-86837f835f17" providerId="ADAL" clId="{C8D0DCAB-AD39-45F4-938B-5AB079F2317E}" dt="2018-09-15T15:10:32.103" v="2213" actId="2696"/>
          <pc:sldLayoutMkLst>
            <pc:docMk/>
            <pc:sldMasterMk cId="2163423061" sldId="2147483680"/>
            <pc:sldLayoutMk cId="3523802221" sldId="2147483722"/>
          </pc:sldLayoutMkLst>
        </pc:sldLayoutChg>
        <pc:sldLayoutChg chg="del">
          <pc:chgData name="Abbas Ali Mir" userId="7ec60726-d48b-4da6-aa46-86837f835f17" providerId="ADAL" clId="{C8D0DCAB-AD39-45F4-938B-5AB079F2317E}" dt="2018-09-15T15:10:32.105" v="2214" actId="2696"/>
          <pc:sldLayoutMkLst>
            <pc:docMk/>
            <pc:sldMasterMk cId="2163423061" sldId="2147483680"/>
            <pc:sldLayoutMk cId="3031271535" sldId="2147483723"/>
          </pc:sldLayoutMkLst>
        </pc:sldLayoutChg>
        <pc:sldLayoutChg chg="del">
          <pc:chgData name="Abbas Ali Mir" userId="7ec60726-d48b-4da6-aa46-86837f835f17" providerId="ADAL" clId="{C8D0DCAB-AD39-45F4-938B-5AB079F2317E}" dt="2018-09-15T15:10:32.105" v="2215" actId="2696"/>
          <pc:sldLayoutMkLst>
            <pc:docMk/>
            <pc:sldMasterMk cId="2163423061" sldId="2147483680"/>
            <pc:sldLayoutMk cId="1115063281" sldId="2147483724"/>
          </pc:sldLayoutMkLst>
        </pc:sldLayoutChg>
      </pc:sldMasterChg>
      <pc:sldMasterChg chg="del delSldLayout">
        <pc:chgData name="Abbas Ali Mir" userId="7ec60726-d48b-4da6-aa46-86837f835f17" providerId="ADAL" clId="{C8D0DCAB-AD39-45F4-938B-5AB079F2317E}" dt="2018-09-15T15:10:31.409" v="1875" actId="2696"/>
        <pc:sldMasterMkLst>
          <pc:docMk/>
          <pc:sldMasterMk cId="2913828508" sldId="2147483726"/>
        </pc:sldMasterMkLst>
        <pc:sldLayoutChg chg="del">
          <pc:chgData name="Abbas Ali Mir" userId="7ec60726-d48b-4da6-aa46-86837f835f17" providerId="ADAL" clId="{C8D0DCAB-AD39-45F4-938B-5AB079F2317E}" dt="2018-09-15T15:10:31.352" v="1856" actId="2696"/>
          <pc:sldLayoutMkLst>
            <pc:docMk/>
            <pc:sldMasterMk cId="2913828508" sldId="2147483726"/>
            <pc:sldLayoutMk cId="2042661407" sldId="2147483727"/>
          </pc:sldLayoutMkLst>
        </pc:sldLayoutChg>
        <pc:sldLayoutChg chg="del">
          <pc:chgData name="Abbas Ali Mir" userId="7ec60726-d48b-4da6-aa46-86837f835f17" providerId="ADAL" clId="{C8D0DCAB-AD39-45F4-938B-5AB079F2317E}" dt="2018-09-15T15:10:31.355" v="1857" actId="2696"/>
          <pc:sldLayoutMkLst>
            <pc:docMk/>
            <pc:sldMasterMk cId="2913828508" sldId="2147483726"/>
            <pc:sldLayoutMk cId="2760905009" sldId="2147483728"/>
          </pc:sldLayoutMkLst>
        </pc:sldLayoutChg>
        <pc:sldLayoutChg chg="del">
          <pc:chgData name="Abbas Ali Mir" userId="7ec60726-d48b-4da6-aa46-86837f835f17" providerId="ADAL" clId="{C8D0DCAB-AD39-45F4-938B-5AB079F2317E}" dt="2018-09-15T15:10:31.360" v="1858" actId="2696"/>
          <pc:sldLayoutMkLst>
            <pc:docMk/>
            <pc:sldMasterMk cId="2913828508" sldId="2147483726"/>
            <pc:sldLayoutMk cId="2987862449" sldId="2147483729"/>
          </pc:sldLayoutMkLst>
        </pc:sldLayoutChg>
        <pc:sldLayoutChg chg="del">
          <pc:chgData name="Abbas Ali Mir" userId="7ec60726-d48b-4da6-aa46-86837f835f17" providerId="ADAL" clId="{C8D0DCAB-AD39-45F4-938B-5AB079F2317E}" dt="2018-09-15T15:10:31.363" v="1859" actId="2696"/>
          <pc:sldLayoutMkLst>
            <pc:docMk/>
            <pc:sldMasterMk cId="2913828508" sldId="2147483726"/>
            <pc:sldLayoutMk cId="2075744561" sldId="2147483730"/>
          </pc:sldLayoutMkLst>
        </pc:sldLayoutChg>
        <pc:sldLayoutChg chg="del">
          <pc:chgData name="Abbas Ali Mir" userId="7ec60726-d48b-4da6-aa46-86837f835f17" providerId="ADAL" clId="{C8D0DCAB-AD39-45F4-938B-5AB079F2317E}" dt="2018-09-15T15:10:31.366" v="1860" actId="2696"/>
          <pc:sldLayoutMkLst>
            <pc:docMk/>
            <pc:sldMasterMk cId="2913828508" sldId="2147483726"/>
            <pc:sldLayoutMk cId="2473803191" sldId="2147483731"/>
          </pc:sldLayoutMkLst>
        </pc:sldLayoutChg>
        <pc:sldLayoutChg chg="del">
          <pc:chgData name="Abbas Ali Mir" userId="7ec60726-d48b-4da6-aa46-86837f835f17" providerId="ADAL" clId="{C8D0DCAB-AD39-45F4-938B-5AB079F2317E}" dt="2018-09-15T15:10:31.370" v="1861" actId="2696"/>
          <pc:sldLayoutMkLst>
            <pc:docMk/>
            <pc:sldMasterMk cId="2913828508" sldId="2147483726"/>
            <pc:sldLayoutMk cId="1686103552" sldId="2147483732"/>
          </pc:sldLayoutMkLst>
        </pc:sldLayoutChg>
        <pc:sldLayoutChg chg="del">
          <pc:chgData name="Abbas Ali Mir" userId="7ec60726-d48b-4da6-aa46-86837f835f17" providerId="ADAL" clId="{C8D0DCAB-AD39-45F4-938B-5AB079F2317E}" dt="2018-09-15T15:10:31.374" v="1862" actId="2696"/>
          <pc:sldLayoutMkLst>
            <pc:docMk/>
            <pc:sldMasterMk cId="2913828508" sldId="2147483726"/>
            <pc:sldLayoutMk cId="120184756" sldId="2147483733"/>
          </pc:sldLayoutMkLst>
        </pc:sldLayoutChg>
        <pc:sldLayoutChg chg="del">
          <pc:chgData name="Abbas Ali Mir" userId="7ec60726-d48b-4da6-aa46-86837f835f17" providerId="ADAL" clId="{C8D0DCAB-AD39-45F4-938B-5AB079F2317E}" dt="2018-09-15T15:10:31.377" v="1863" actId="2696"/>
          <pc:sldLayoutMkLst>
            <pc:docMk/>
            <pc:sldMasterMk cId="2913828508" sldId="2147483726"/>
            <pc:sldLayoutMk cId="257041431" sldId="2147483734"/>
          </pc:sldLayoutMkLst>
        </pc:sldLayoutChg>
        <pc:sldLayoutChg chg="del">
          <pc:chgData name="Abbas Ali Mir" userId="7ec60726-d48b-4da6-aa46-86837f835f17" providerId="ADAL" clId="{C8D0DCAB-AD39-45F4-938B-5AB079F2317E}" dt="2018-09-15T15:10:31.380" v="1864" actId="2696"/>
          <pc:sldLayoutMkLst>
            <pc:docMk/>
            <pc:sldMasterMk cId="2913828508" sldId="2147483726"/>
            <pc:sldLayoutMk cId="4008264690" sldId="2147483735"/>
          </pc:sldLayoutMkLst>
        </pc:sldLayoutChg>
        <pc:sldLayoutChg chg="del">
          <pc:chgData name="Abbas Ali Mir" userId="7ec60726-d48b-4da6-aa46-86837f835f17" providerId="ADAL" clId="{C8D0DCAB-AD39-45F4-938B-5AB079F2317E}" dt="2018-09-15T15:10:31.384" v="1865" actId="2696"/>
          <pc:sldLayoutMkLst>
            <pc:docMk/>
            <pc:sldMasterMk cId="2913828508" sldId="2147483726"/>
            <pc:sldLayoutMk cId="1671674177" sldId="2147483736"/>
          </pc:sldLayoutMkLst>
        </pc:sldLayoutChg>
        <pc:sldLayoutChg chg="del">
          <pc:chgData name="Abbas Ali Mir" userId="7ec60726-d48b-4da6-aa46-86837f835f17" providerId="ADAL" clId="{C8D0DCAB-AD39-45F4-938B-5AB079F2317E}" dt="2018-09-15T15:10:31.386" v="1866" actId="2696"/>
          <pc:sldLayoutMkLst>
            <pc:docMk/>
            <pc:sldMasterMk cId="2913828508" sldId="2147483726"/>
            <pc:sldLayoutMk cId="735653062" sldId="2147483737"/>
          </pc:sldLayoutMkLst>
        </pc:sldLayoutChg>
        <pc:sldLayoutChg chg="del">
          <pc:chgData name="Abbas Ali Mir" userId="7ec60726-d48b-4da6-aa46-86837f835f17" providerId="ADAL" clId="{C8D0DCAB-AD39-45F4-938B-5AB079F2317E}" dt="2018-09-15T15:10:31.388" v="1867" actId="2696"/>
          <pc:sldLayoutMkLst>
            <pc:docMk/>
            <pc:sldMasterMk cId="2913828508" sldId="2147483726"/>
            <pc:sldLayoutMk cId="2561427859" sldId="2147483738"/>
          </pc:sldLayoutMkLst>
        </pc:sldLayoutChg>
        <pc:sldLayoutChg chg="del">
          <pc:chgData name="Abbas Ali Mir" userId="7ec60726-d48b-4da6-aa46-86837f835f17" providerId="ADAL" clId="{C8D0DCAB-AD39-45F4-938B-5AB079F2317E}" dt="2018-09-15T15:10:31.390" v="1868" actId="2696"/>
          <pc:sldLayoutMkLst>
            <pc:docMk/>
            <pc:sldMasterMk cId="2913828508" sldId="2147483726"/>
            <pc:sldLayoutMk cId="623506894" sldId="2147483739"/>
          </pc:sldLayoutMkLst>
        </pc:sldLayoutChg>
        <pc:sldLayoutChg chg="del">
          <pc:chgData name="Abbas Ali Mir" userId="7ec60726-d48b-4da6-aa46-86837f835f17" providerId="ADAL" clId="{C8D0DCAB-AD39-45F4-938B-5AB079F2317E}" dt="2018-09-15T15:10:31.391" v="1869" actId="2696"/>
          <pc:sldLayoutMkLst>
            <pc:docMk/>
            <pc:sldMasterMk cId="2913828508" sldId="2147483726"/>
            <pc:sldLayoutMk cId="1866376501" sldId="2147483740"/>
          </pc:sldLayoutMkLst>
        </pc:sldLayoutChg>
        <pc:sldLayoutChg chg="del">
          <pc:chgData name="Abbas Ali Mir" userId="7ec60726-d48b-4da6-aa46-86837f835f17" providerId="ADAL" clId="{C8D0DCAB-AD39-45F4-938B-5AB079F2317E}" dt="2018-09-15T15:10:31.393" v="1870" actId="2696"/>
          <pc:sldLayoutMkLst>
            <pc:docMk/>
            <pc:sldMasterMk cId="2913828508" sldId="2147483726"/>
            <pc:sldLayoutMk cId="3314848298" sldId="2147483741"/>
          </pc:sldLayoutMkLst>
        </pc:sldLayoutChg>
        <pc:sldLayoutChg chg="del">
          <pc:chgData name="Abbas Ali Mir" userId="7ec60726-d48b-4da6-aa46-86837f835f17" providerId="ADAL" clId="{C8D0DCAB-AD39-45F4-938B-5AB079F2317E}" dt="2018-09-15T15:10:31.396" v="1871" actId="2696"/>
          <pc:sldLayoutMkLst>
            <pc:docMk/>
            <pc:sldMasterMk cId="2913828508" sldId="2147483726"/>
            <pc:sldLayoutMk cId="133462278" sldId="2147483742"/>
          </pc:sldLayoutMkLst>
        </pc:sldLayoutChg>
        <pc:sldLayoutChg chg="del">
          <pc:chgData name="Abbas Ali Mir" userId="7ec60726-d48b-4da6-aa46-86837f835f17" providerId="ADAL" clId="{C8D0DCAB-AD39-45F4-938B-5AB079F2317E}" dt="2018-09-15T15:10:31.398" v="1872" actId="2696"/>
          <pc:sldLayoutMkLst>
            <pc:docMk/>
            <pc:sldMasterMk cId="2913828508" sldId="2147483726"/>
            <pc:sldLayoutMk cId="1046706390" sldId="2147483743"/>
          </pc:sldLayoutMkLst>
        </pc:sldLayoutChg>
        <pc:sldLayoutChg chg="del">
          <pc:chgData name="Abbas Ali Mir" userId="7ec60726-d48b-4da6-aa46-86837f835f17" providerId="ADAL" clId="{C8D0DCAB-AD39-45F4-938B-5AB079F2317E}" dt="2018-09-15T15:10:31.400" v="1873" actId="2696"/>
          <pc:sldLayoutMkLst>
            <pc:docMk/>
            <pc:sldMasterMk cId="2913828508" sldId="2147483726"/>
            <pc:sldLayoutMk cId="3645736000" sldId="2147483744"/>
          </pc:sldLayoutMkLst>
        </pc:sldLayoutChg>
        <pc:sldLayoutChg chg="del">
          <pc:chgData name="Abbas Ali Mir" userId="7ec60726-d48b-4da6-aa46-86837f835f17" providerId="ADAL" clId="{C8D0DCAB-AD39-45F4-938B-5AB079F2317E}" dt="2018-09-15T15:10:31.401" v="1874" actId="2696"/>
          <pc:sldLayoutMkLst>
            <pc:docMk/>
            <pc:sldMasterMk cId="2913828508" sldId="2147483726"/>
            <pc:sldLayoutMk cId="1572237126" sldId="2147483745"/>
          </pc:sldLayoutMkLst>
        </pc:sldLayoutChg>
      </pc:sldMasterChg>
      <pc:sldMasterChg chg="del delSldLayout">
        <pc:chgData name="Abbas Ali Mir" userId="7ec60726-d48b-4da6-aa46-86837f835f17" providerId="ADAL" clId="{C8D0DCAB-AD39-45F4-938B-5AB079F2317E}" dt="2018-09-15T15:10:31.556" v="1966" actId="2696"/>
        <pc:sldMasterMkLst>
          <pc:docMk/>
          <pc:sldMasterMk cId="1436699234" sldId="2147483746"/>
        </pc:sldMasterMkLst>
        <pc:sldLayoutChg chg="del">
          <pc:chgData name="Abbas Ali Mir" userId="7ec60726-d48b-4da6-aa46-86837f835f17" providerId="ADAL" clId="{C8D0DCAB-AD39-45F4-938B-5AB079F2317E}" dt="2018-09-15T15:10:31.543" v="1957" actId="2696"/>
          <pc:sldLayoutMkLst>
            <pc:docMk/>
            <pc:sldMasterMk cId="1436699234" sldId="2147483746"/>
            <pc:sldLayoutMk cId="3778077836" sldId="2147483747"/>
          </pc:sldLayoutMkLst>
        </pc:sldLayoutChg>
        <pc:sldLayoutChg chg="del">
          <pc:chgData name="Abbas Ali Mir" userId="7ec60726-d48b-4da6-aa46-86837f835f17" providerId="ADAL" clId="{C8D0DCAB-AD39-45F4-938B-5AB079F2317E}" dt="2018-09-15T15:10:31.545" v="1958" actId="2696"/>
          <pc:sldLayoutMkLst>
            <pc:docMk/>
            <pc:sldMasterMk cId="1436699234" sldId="2147483746"/>
            <pc:sldLayoutMk cId="2583389163" sldId="2147483748"/>
          </pc:sldLayoutMkLst>
        </pc:sldLayoutChg>
        <pc:sldLayoutChg chg="del">
          <pc:chgData name="Abbas Ali Mir" userId="7ec60726-d48b-4da6-aa46-86837f835f17" providerId="ADAL" clId="{C8D0DCAB-AD39-45F4-938B-5AB079F2317E}" dt="2018-09-15T15:10:31.546" v="1959" actId="2696"/>
          <pc:sldLayoutMkLst>
            <pc:docMk/>
            <pc:sldMasterMk cId="1436699234" sldId="2147483746"/>
            <pc:sldLayoutMk cId="2026942825" sldId="2147483749"/>
          </pc:sldLayoutMkLst>
        </pc:sldLayoutChg>
        <pc:sldLayoutChg chg="del">
          <pc:chgData name="Abbas Ali Mir" userId="7ec60726-d48b-4da6-aa46-86837f835f17" providerId="ADAL" clId="{C8D0DCAB-AD39-45F4-938B-5AB079F2317E}" dt="2018-09-15T15:10:31.547" v="1960" actId="2696"/>
          <pc:sldLayoutMkLst>
            <pc:docMk/>
            <pc:sldMasterMk cId="1436699234" sldId="2147483746"/>
            <pc:sldLayoutMk cId="3967599932" sldId="2147483751"/>
          </pc:sldLayoutMkLst>
        </pc:sldLayoutChg>
        <pc:sldLayoutChg chg="del">
          <pc:chgData name="Abbas Ali Mir" userId="7ec60726-d48b-4da6-aa46-86837f835f17" providerId="ADAL" clId="{C8D0DCAB-AD39-45F4-938B-5AB079F2317E}" dt="2018-09-15T15:10:31.548" v="1961" actId="2696"/>
          <pc:sldLayoutMkLst>
            <pc:docMk/>
            <pc:sldMasterMk cId="1436699234" sldId="2147483746"/>
            <pc:sldLayoutMk cId="2463015579" sldId="2147483753"/>
          </pc:sldLayoutMkLst>
        </pc:sldLayoutChg>
        <pc:sldLayoutChg chg="del">
          <pc:chgData name="Abbas Ali Mir" userId="7ec60726-d48b-4da6-aa46-86837f835f17" providerId="ADAL" clId="{C8D0DCAB-AD39-45F4-938B-5AB079F2317E}" dt="2018-09-15T15:10:31.549" v="1962" actId="2696"/>
          <pc:sldLayoutMkLst>
            <pc:docMk/>
            <pc:sldMasterMk cId="1436699234" sldId="2147483746"/>
            <pc:sldLayoutMk cId="1693475929" sldId="2147483754"/>
          </pc:sldLayoutMkLst>
        </pc:sldLayoutChg>
        <pc:sldLayoutChg chg="del">
          <pc:chgData name="Abbas Ali Mir" userId="7ec60726-d48b-4da6-aa46-86837f835f17" providerId="ADAL" clId="{C8D0DCAB-AD39-45F4-938B-5AB079F2317E}" dt="2018-09-15T15:10:31.550" v="1963" actId="2696"/>
          <pc:sldLayoutMkLst>
            <pc:docMk/>
            <pc:sldMasterMk cId="1436699234" sldId="2147483746"/>
            <pc:sldLayoutMk cId="2394827004" sldId="2147483755"/>
          </pc:sldLayoutMkLst>
        </pc:sldLayoutChg>
        <pc:sldLayoutChg chg="del">
          <pc:chgData name="Abbas Ali Mir" userId="7ec60726-d48b-4da6-aa46-86837f835f17" providerId="ADAL" clId="{C8D0DCAB-AD39-45F4-938B-5AB079F2317E}" dt="2018-09-15T15:10:31.552" v="1964" actId="2696"/>
          <pc:sldLayoutMkLst>
            <pc:docMk/>
            <pc:sldMasterMk cId="1436699234" sldId="2147483746"/>
            <pc:sldLayoutMk cId="377893777" sldId="2147483756"/>
          </pc:sldLayoutMkLst>
        </pc:sldLayoutChg>
        <pc:sldLayoutChg chg="del">
          <pc:chgData name="Abbas Ali Mir" userId="7ec60726-d48b-4da6-aa46-86837f835f17" providerId="ADAL" clId="{C8D0DCAB-AD39-45F4-938B-5AB079F2317E}" dt="2018-09-15T15:10:31.553" v="1965" actId="2696"/>
          <pc:sldLayoutMkLst>
            <pc:docMk/>
            <pc:sldMasterMk cId="1436699234" sldId="2147483746"/>
            <pc:sldLayoutMk cId="1903639124" sldId="2147483757"/>
          </pc:sldLayoutMkLst>
        </pc:sldLayoutChg>
      </pc:sldMasterChg>
      <pc:sldMasterChg chg="del delSldLayout">
        <pc:chgData name="Abbas Ali Mir" userId="7ec60726-d48b-4da6-aa46-86837f835f17" providerId="ADAL" clId="{C8D0DCAB-AD39-45F4-938B-5AB079F2317E}" dt="2018-09-15T15:10:31.884" v="2068" actId="2696"/>
        <pc:sldMasterMkLst>
          <pc:docMk/>
          <pc:sldMasterMk cId="2886347209" sldId="2147483758"/>
        </pc:sldMasterMkLst>
        <pc:sldLayoutChg chg="del">
          <pc:chgData name="Abbas Ali Mir" userId="7ec60726-d48b-4da6-aa46-86837f835f17" providerId="ADAL" clId="{C8D0DCAB-AD39-45F4-938B-5AB079F2317E}" dt="2018-09-15T15:10:31.848" v="2049" actId="2696"/>
          <pc:sldLayoutMkLst>
            <pc:docMk/>
            <pc:sldMasterMk cId="2886347209" sldId="2147483758"/>
            <pc:sldLayoutMk cId="3498568195" sldId="2147483759"/>
          </pc:sldLayoutMkLst>
        </pc:sldLayoutChg>
        <pc:sldLayoutChg chg="del">
          <pc:chgData name="Abbas Ali Mir" userId="7ec60726-d48b-4da6-aa46-86837f835f17" providerId="ADAL" clId="{C8D0DCAB-AD39-45F4-938B-5AB079F2317E}" dt="2018-09-15T15:10:31.851" v="2050" actId="2696"/>
          <pc:sldLayoutMkLst>
            <pc:docMk/>
            <pc:sldMasterMk cId="2886347209" sldId="2147483758"/>
            <pc:sldLayoutMk cId="1783925340" sldId="2147483760"/>
          </pc:sldLayoutMkLst>
        </pc:sldLayoutChg>
        <pc:sldLayoutChg chg="del">
          <pc:chgData name="Abbas Ali Mir" userId="7ec60726-d48b-4da6-aa46-86837f835f17" providerId="ADAL" clId="{C8D0DCAB-AD39-45F4-938B-5AB079F2317E}" dt="2018-09-15T15:10:31.854" v="2051" actId="2696"/>
          <pc:sldLayoutMkLst>
            <pc:docMk/>
            <pc:sldMasterMk cId="2886347209" sldId="2147483758"/>
            <pc:sldLayoutMk cId="3085655349" sldId="2147483761"/>
          </pc:sldLayoutMkLst>
        </pc:sldLayoutChg>
        <pc:sldLayoutChg chg="del">
          <pc:chgData name="Abbas Ali Mir" userId="7ec60726-d48b-4da6-aa46-86837f835f17" providerId="ADAL" clId="{C8D0DCAB-AD39-45F4-938B-5AB079F2317E}" dt="2018-09-15T15:10:31.855" v="2052" actId="2696"/>
          <pc:sldLayoutMkLst>
            <pc:docMk/>
            <pc:sldMasterMk cId="2886347209" sldId="2147483758"/>
            <pc:sldLayoutMk cId="2400079097" sldId="2147483762"/>
          </pc:sldLayoutMkLst>
        </pc:sldLayoutChg>
        <pc:sldLayoutChg chg="del">
          <pc:chgData name="Abbas Ali Mir" userId="7ec60726-d48b-4da6-aa46-86837f835f17" providerId="ADAL" clId="{C8D0DCAB-AD39-45F4-938B-5AB079F2317E}" dt="2018-09-15T15:10:31.856" v="2053" actId="2696"/>
          <pc:sldLayoutMkLst>
            <pc:docMk/>
            <pc:sldMasterMk cId="2886347209" sldId="2147483758"/>
            <pc:sldLayoutMk cId="3066671115" sldId="2147483763"/>
          </pc:sldLayoutMkLst>
        </pc:sldLayoutChg>
        <pc:sldLayoutChg chg="del">
          <pc:chgData name="Abbas Ali Mir" userId="7ec60726-d48b-4da6-aa46-86837f835f17" providerId="ADAL" clId="{C8D0DCAB-AD39-45F4-938B-5AB079F2317E}" dt="2018-09-15T15:10:31.858" v="2054" actId="2696"/>
          <pc:sldLayoutMkLst>
            <pc:docMk/>
            <pc:sldMasterMk cId="2886347209" sldId="2147483758"/>
            <pc:sldLayoutMk cId="2194072333" sldId="2147483764"/>
          </pc:sldLayoutMkLst>
        </pc:sldLayoutChg>
        <pc:sldLayoutChg chg="del">
          <pc:chgData name="Abbas Ali Mir" userId="7ec60726-d48b-4da6-aa46-86837f835f17" providerId="ADAL" clId="{C8D0DCAB-AD39-45F4-938B-5AB079F2317E}" dt="2018-09-15T15:10:31.859" v="2055" actId="2696"/>
          <pc:sldLayoutMkLst>
            <pc:docMk/>
            <pc:sldMasterMk cId="2886347209" sldId="2147483758"/>
            <pc:sldLayoutMk cId="1198248029" sldId="2147483765"/>
          </pc:sldLayoutMkLst>
        </pc:sldLayoutChg>
        <pc:sldLayoutChg chg="del">
          <pc:chgData name="Abbas Ali Mir" userId="7ec60726-d48b-4da6-aa46-86837f835f17" providerId="ADAL" clId="{C8D0DCAB-AD39-45F4-938B-5AB079F2317E}" dt="2018-09-15T15:10:31.861" v="2056" actId="2696"/>
          <pc:sldLayoutMkLst>
            <pc:docMk/>
            <pc:sldMasterMk cId="2886347209" sldId="2147483758"/>
            <pc:sldLayoutMk cId="3088548720" sldId="2147483766"/>
          </pc:sldLayoutMkLst>
        </pc:sldLayoutChg>
        <pc:sldLayoutChg chg="del">
          <pc:chgData name="Abbas Ali Mir" userId="7ec60726-d48b-4da6-aa46-86837f835f17" providerId="ADAL" clId="{C8D0DCAB-AD39-45F4-938B-5AB079F2317E}" dt="2018-09-15T15:10:31.863" v="2057" actId="2696"/>
          <pc:sldLayoutMkLst>
            <pc:docMk/>
            <pc:sldMasterMk cId="2886347209" sldId="2147483758"/>
            <pc:sldLayoutMk cId="2294957508" sldId="2147483767"/>
          </pc:sldLayoutMkLst>
        </pc:sldLayoutChg>
        <pc:sldLayoutChg chg="del">
          <pc:chgData name="Abbas Ali Mir" userId="7ec60726-d48b-4da6-aa46-86837f835f17" providerId="ADAL" clId="{C8D0DCAB-AD39-45F4-938B-5AB079F2317E}" dt="2018-09-15T15:10:31.864" v="2058" actId="2696"/>
          <pc:sldLayoutMkLst>
            <pc:docMk/>
            <pc:sldMasterMk cId="2886347209" sldId="2147483758"/>
            <pc:sldLayoutMk cId="2087036622" sldId="2147483768"/>
          </pc:sldLayoutMkLst>
        </pc:sldLayoutChg>
        <pc:sldLayoutChg chg="del">
          <pc:chgData name="Abbas Ali Mir" userId="7ec60726-d48b-4da6-aa46-86837f835f17" providerId="ADAL" clId="{C8D0DCAB-AD39-45F4-938B-5AB079F2317E}" dt="2018-09-15T15:10:31.865" v="2059" actId="2696"/>
          <pc:sldLayoutMkLst>
            <pc:docMk/>
            <pc:sldMasterMk cId="2886347209" sldId="2147483758"/>
            <pc:sldLayoutMk cId="1125756694" sldId="2147483769"/>
          </pc:sldLayoutMkLst>
        </pc:sldLayoutChg>
        <pc:sldLayoutChg chg="del">
          <pc:chgData name="Abbas Ali Mir" userId="7ec60726-d48b-4da6-aa46-86837f835f17" providerId="ADAL" clId="{C8D0DCAB-AD39-45F4-938B-5AB079F2317E}" dt="2018-09-15T15:10:31.867" v="2060" actId="2696"/>
          <pc:sldLayoutMkLst>
            <pc:docMk/>
            <pc:sldMasterMk cId="2886347209" sldId="2147483758"/>
            <pc:sldLayoutMk cId="780893193" sldId="2147483770"/>
          </pc:sldLayoutMkLst>
        </pc:sldLayoutChg>
        <pc:sldLayoutChg chg="del">
          <pc:chgData name="Abbas Ali Mir" userId="7ec60726-d48b-4da6-aa46-86837f835f17" providerId="ADAL" clId="{C8D0DCAB-AD39-45F4-938B-5AB079F2317E}" dt="2018-09-15T15:10:31.868" v="2061" actId="2696"/>
          <pc:sldLayoutMkLst>
            <pc:docMk/>
            <pc:sldMasterMk cId="2886347209" sldId="2147483758"/>
            <pc:sldLayoutMk cId="1126638955" sldId="2147483771"/>
          </pc:sldLayoutMkLst>
        </pc:sldLayoutChg>
        <pc:sldLayoutChg chg="del">
          <pc:chgData name="Abbas Ali Mir" userId="7ec60726-d48b-4da6-aa46-86837f835f17" providerId="ADAL" clId="{C8D0DCAB-AD39-45F4-938B-5AB079F2317E}" dt="2018-09-15T15:10:31.870" v="2062" actId="2696"/>
          <pc:sldLayoutMkLst>
            <pc:docMk/>
            <pc:sldMasterMk cId="2886347209" sldId="2147483758"/>
            <pc:sldLayoutMk cId="221234142" sldId="2147483772"/>
          </pc:sldLayoutMkLst>
        </pc:sldLayoutChg>
        <pc:sldLayoutChg chg="del">
          <pc:chgData name="Abbas Ali Mir" userId="7ec60726-d48b-4da6-aa46-86837f835f17" providerId="ADAL" clId="{C8D0DCAB-AD39-45F4-938B-5AB079F2317E}" dt="2018-09-15T15:10:31.871" v="2063" actId="2696"/>
          <pc:sldLayoutMkLst>
            <pc:docMk/>
            <pc:sldMasterMk cId="2886347209" sldId="2147483758"/>
            <pc:sldLayoutMk cId="3706349756" sldId="2147483773"/>
          </pc:sldLayoutMkLst>
        </pc:sldLayoutChg>
        <pc:sldLayoutChg chg="del">
          <pc:chgData name="Abbas Ali Mir" userId="7ec60726-d48b-4da6-aa46-86837f835f17" providerId="ADAL" clId="{C8D0DCAB-AD39-45F4-938B-5AB079F2317E}" dt="2018-09-15T15:10:31.873" v="2064" actId="2696"/>
          <pc:sldLayoutMkLst>
            <pc:docMk/>
            <pc:sldMasterMk cId="2886347209" sldId="2147483758"/>
            <pc:sldLayoutMk cId="856767944" sldId="2147483774"/>
          </pc:sldLayoutMkLst>
        </pc:sldLayoutChg>
        <pc:sldLayoutChg chg="del">
          <pc:chgData name="Abbas Ali Mir" userId="7ec60726-d48b-4da6-aa46-86837f835f17" providerId="ADAL" clId="{C8D0DCAB-AD39-45F4-938B-5AB079F2317E}" dt="2018-09-15T15:10:31.876" v="2065" actId="2696"/>
          <pc:sldLayoutMkLst>
            <pc:docMk/>
            <pc:sldMasterMk cId="2886347209" sldId="2147483758"/>
            <pc:sldLayoutMk cId="129982712" sldId="2147483775"/>
          </pc:sldLayoutMkLst>
        </pc:sldLayoutChg>
        <pc:sldLayoutChg chg="del">
          <pc:chgData name="Abbas Ali Mir" userId="7ec60726-d48b-4da6-aa46-86837f835f17" providerId="ADAL" clId="{C8D0DCAB-AD39-45F4-938B-5AB079F2317E}" dt="2018-09-15T15:10:31.876" v="2066" actId="2696"/>
          <pc:sldLayoutMkLst>
            <pc:docMk/>
            <pc:sldMasterMk cId="2886347209" sldId="2147483758"/>
            <pc:sldLayoutMk cId="1057677078" sldId="2147483776"/>
          </pc:sldLayoutMkLst>
        </pc:sldLayoutChg>
        <pc:sldLayoutChg chg="del">
          <pc:chgData name="Abbas Ali Mir" userId="7ec60726-d48b-4da6-aa46-86837f835f17" providerId="ADAL" clId="{C8D0DCAB-AD39-45F4-938B-5AB079F2317E}" dt="2018-09-15T15:10:31.878" v="2067" actId="2696"/>
          <pc:sldLayoutMkLst>
            <pc:docMk/>
            <pc:sldMasterMk cId="2886347209" sldId="2147483758"/>
            <pc:sldLayoutMk cId="632695946" sldId="2147483777"/>
          </pc:sldLayoutMkLst>
        </pc:sldLayoutChg>
      </pc:sldMasterChg>
      <pc:sldMasterChg chg="del delSldLayout">
        <pc:chgData name="Abbas Ali Mir" userId="7ec60726-d48b-4da6-aa46-86837f835f17" providerId="ADAL" clId="{C8D0DCAB-AD39-45F4-938B-5AB079F2317E}" dt="2018-09-15T15:10:31.479" v="1916" actId="2696"/>
        <pc:sldMasterMkLst>
          <pc:docMk/>
          <pc:sldMasterMk cId="1584585593" sldId="2147483778"/>
        </pc:sldMasterMkLst>
        <pc:sldLayoutChg chg="del">
          <pc:chgData name="Abbas Ali Mir" userId="7ec60726-d48b-4da6-aa46-86837f835f17" providerId="ADAL" clId="{C8D0DCAB-AD39-45F4-938B-5AB079F2317E}" dt="2018-09-15T15:10:31.465" v="1907" actId="2696"/>
          <pc:sldLayoutMkLst>
            <pc:docMk/>
            <pc:sldMasterMk cId="1584585593" sldId="2147483778"/>
            <pc:sldLayoutMk cId="893758967" sldId="2147483779"/>
          </pc:sldLayoutMkLst>
        </pc:sldLayoutChg>
        <pc:sldLayoutChg chg="del">
          <pc:chgData name="Abbas Ali Mir" userId="7ec60726-d48b-4da6-aa46-86837f835f17" providerId="ADAL" clId="{C8D0DCAB-AD39-45F4-938B-5AB079F2317E}" dt="2018-09-15T15:10:31.467" v="1908" actId="2696"/>
          <pc:sldLayoutMkLst>
            <pc:docMk/>
            <pc:sldMasterMk cId="1584585593" sldId="2147483778"/>
            <pc:sldLayoutMk cId="1452076470" sldId="2147483780"/>
          </pc:sldLayoutMkLst>
        </pc:sldLayoutChg>
        <pc:sldLayoutChg chg="del">
          <pc:chgData name="Abbas Ali Mir" userId="7ec60726-d48b-4da6-aa46-86837f835f17" providerId="ADAL" clId="{C8D0DCAB-AD39-45F4-938B-5AB079F2317E}" dt="2018-09-15T15:10:31.468" v="1909" actId="2696"/>
          <pc:sldLayoutMkLst>
            <pc:docMk/>
            <pc:sldMasterMk cId="1584585593" sldId="2147483778"/>
            <pc:sldLayoutMk cId="3680856509" sldId="2147483781"/>
          </pc:sldLayoutMkLst>
        </pc:sldLayoutChg>
        <pc:sldLayoutChg chg="del">
          <pc:chgData name="Abbas Ali Mir" userId="7ec60726-d48b-4da6-aa46-86837f835f17" providerId="ADAL" clId="{C8D0DCAB-AD39-45F4-938B-5AB079F2317E}" dt="2018-09-15T15:10:31.470" v="1910" actId="2696"/>
          <pc:sldLayoutMkLst>
            <pc:docMk/>
            <pc:sldMasterMk cId="1584585593" sldId="2147483778"/>
            <pc:sldLayoutMk cId="3077957548" sldId="2147483783"/>
          </pc:sldLayoutMkLst>
        </pc:sldLayoutChg>
        <pc:sldLayoutChg chg="del">
          <pc:chgData name="Abbas Ali Mir" userId="7ec60726-d48b-4da6-aa46-86837f835f17" providerId="ADAL" clId="{C8D0DCAB-AD39-45F4-938B-5AB079F2317E}" dt="2018-09-15T15:10:31.471" v="1911" actId="2696"/>
          <pc:sldLayoutMkLst>
            <pc:docMk/>
            <pc:sldMasterMk cId="1584585593" sldId="2147483778"/>
            <pc:sldLayoutMk cId="3815495731" sldId="2147483785"/>
          </pc:sldLayoutMkLst>
        </pc:sldLayoutChg>
        <pc:sldLayoutChg chg="del">
          <pc:chgData name="Abbas Ali Mir" userId="7ec60726-d48b-4da6-aa46-86837f835f17" providerId="ADAL" clId="{C8D0DCAB-AD39-45F4-938B-5AB079F2317E}" dt="2018-09-15T15:10:31.473" v="1912" actId="2696"/>
          <pc:sldLayoutMkLst>
            <pc:docMk/>
            <pc:sldMasterMk cId="1584585593" sldId="2147483778"/>
            <pc:sldLayoutMk cId="4095763617" sldId="2147483786"/>
          </pc:sldLayoutMkLst>
        </pc:sldLayoutChg>
        <pc:sldLayoutChg chg="del">
          <pc:chgData name="Abbas Ali Mir" userId="7ec60726-d48b-4da6-aa46-86837f835f17" providerId="ADAL" clId="{C8D0DCAB-AD39-45F4-938B-5AB079F2317E}" dt="2018-09-15T15:10:31.474" v="1913" actId="2696"/>
          <pc:sldLayoutMkLst>
            <pc:docMk/>
            <pc:sldMasterMk cId="1584585593" sldId="2147483778"/>
            <pc:sldLayoutMk cId="459165491" sldId="2147483787"/>
          </pc:sldLayoutMkLst>
        </pc:sldLayoutChg>
        <pc:sldLayoutChg chg="del">
          <pc:chgData name="Abbas Ali Mir" userId="7ec60726-d48b-4da6-aa46-86837f835f17" providerId="ADAL" clId="{C8D0DCAB-AD39-45F4-938B-5AB079F2317E}" dt="2018-09-15T15:10:31.475" v="1914" actId="2696"/>
          <pc:sldLayoutMkLst>
            <pc:docMk/>
            <pc:sldMasterMk cId="1584585593" sldId="2147483778"/>
            <pc:sldLayoutMk cId="1183722118" sldId="2147483788"/>
          </pc:sldLayoutMkLst>
        </pc:sldLayoutChg>
        <pc:sldLayoutChg chg="del">
          <pc:chgData name="Abbas Ali Mir" userId="7ec60726-d48b-4da6-aa46-86837f835f17" providerId="ADAL" clId="{C8D0DCAB-AD39-45F4-938B-5AB079F2317E}" dt="2018-09-15T15:10:31.477" v="1915" actId="2696"/>
          <pc:sldLayoutMkLst>
            <pc:docMk/>
            <pc:sldMasterMk cId="1584585593" sldId="2147483778"/>
            <pc:sldLayoutMk cId="4265407787" sldId="2147483789"/>
          </pc:sldLayoutMkLst>
        </pc:sldLayoutChg>
      </pc:sldMasterChg>
      <pc:sldMasterChg chg="del delSldLayout">
        <pc:chgData name="Abbas Ali Mir" userId="7ec60726-d48b-4da6-aa46-86837f835f17" providerId="ADAL" clId="{C8D0DCAB-AD39-45F4-938B-5AB079F2317E}" dt="2018-09-15T15:10:31.591" v="1991" actId="2696"/>
        <pc:sldMasterMkLst>
          <pc:docMk/>
          <pc:sldMasterMk cId="570733488" sldId="2147483790"/>
        </pc:sldMasterMkLst>
        <pc:sldLayoutChg chg="del">
          <pc:chgData name="Abbas Ali Mir" userId="7ec60726-d48b-4da6-aa46-86837f835f17" providerId="ADAL" clId="{C8D0DCAB-AD39-45F4-938B-5AB079F2317E}" dt="2018-09-15T15:10:31.558" v="1967" actId="2696"/>
          <pc:sldLayoutMkLst>
            <pc:docMk/>
            <pc:sldMasterMk cId="570733488" sldId="2147483790"/>
            <pc:sldLayoutMk cId="1957083830" sldId="2147483791"/>
          </pc:sldLayoutMkLst>
        </pc:sldLayoutChg>
        <pc:sldLayoutChg chg="del">
          <pc:chgData name="Abbas Ali Mir" userId="7ec60726-d48b-4da6-aa46-86837f835f17" providerId="ADAL" clId="{C8D0DCAB-AD39-45F4-938B-5AB079F2317E}" dt="2018-09-15T15:10:31.559" v="1968" actId="2696"/>
          <pc:sldLayoutMkLst>
            <pc:docMk/>
            <pc:sldMasterMk cId="570733488" sldId="2147483790"/>
            <pc:sldLayoutMk cId="3805575289" sldId="2147483792"/>
          </pc:sldLayoutMkLst>
        </pc:sldLayoutChg>
        <pc:sldLayoutChg chg="del">
          <pc:chgData name="Abbas Ali Mir" userId="7ec60726-d48b-4da6-aa46-86837f835f17" providerId="ADAL" clId="{C8D0DCAB-AD39-45F4-938B-5AB079F2317E}" dt="2018-09-15T15:10:31.561" v="1969" actId="2696"/>
          <pc:sldLayoutMkLst>
            <pc:docMk/>
            <pc:sldMasterMk cId="570733488" sldId="2147483790"/>
            <pc:sldLayoutMk cId="116695871" sldId="2147483793"/>
          </pc:sldLayoutMkLst>
        </pc:sldLayoutChg>
        <pc:sldLayoutChg chg="del">
          <pc:chgData name="Abbas Ali Mir" userId="7ec60726-d48b-4da6-aa46-86837f835f17" providerId="ADAL" clId="{C8D0DCAB-AD39-45F4-938B-5AB079F2317E}" dt="2018-09-15T15:10:31.562" v="1970" actId="2696"/>
          <pc:sldLayoutMkLst>
            <pc:docMk/>
            <pc:sldMasterMk cId="570733488" sldId="2147483790"/>
            <pc:sldLayoutMk cId="733534363" sldId="2147483794"/>
          </pc:sldLayoutMkLst>
        </pc:sldLayoutChg>
        <pc:sldLayoutChg chg="del">
          <pc:chgData name="Abbas Ali Mir" userId="7ec60726-d48b-4da6-aa46-86837f835f17" providerId="ADAL" clId="{C8D0DCAB-AD39-45F4-938B-5AB079F2317E}" dt="2018-09-15T15:10:31.564" v="1971" actId="2696"/>
          <pc:sldLayoutMkLst>
            <pc:docMk/>
            <pc:sldMasterMk cId="570733488" sldId="2147483790"/>
            <pc:sldLayoutMk cId="1065389927" sldId="2147483795"/>
          </pc:sldLayoutMkLst>
        </pc:sldLayoutChg>
        <pc:sldLayoutChg chg="del">
          <pc:chgData name="Abbas Ali Mir" userId="7ec60726-d48b-4da6-aa46-86837f835f17" providerId="ADAL" clId="{C8D0DCAB-AD39-45F4-938B-5AB079F2317E}" dt="2018-09-15T15:10:31.565" v="1972" actId="2696"/>
          <pc:sldLayoutMkLst>
            <pc:docMk/>
            <pc:sldMasterMk cId="570733488" sldId="2147483790"/>
            <pc:sldLayoutMk cId="1424936713" sldId="2147483796"/>
          </pc:sldLayoutMkLst>
        </pc:sldLayoutChg>
        <pc:sldLayoutChg chg="del">
          <pc:chgData name="Abbas Ali Mir" userId="7ec60726-d48b-4da6-aa46-86837f835f17" providerId="ADAL" clId="{C8D0DCAB-AD39-45F4-938B-5AB079F2317E}" dt="2018-09-15T15:10:31.566" v="1973" actId="2696"/>
          <pc:sldLayoutMkLst>
            <pc:docMk/>
            <pc:sldMasterMk cId="570733488" sldId="2147483790"/>
            <pc:sldLayoutMk cId="58461882" sldId="2147483797"/>
          </pc:sldLayoutMkLst>
        </pc:sldLayoutChg>
        <pc:sldLayoutChg chg="del">
          <pc:chgData name="Abbas Ali Mir" userId="7ec60726-d48b-4da6-aa46-86837f835f17" providerId="ADAL" clId="{C8D0DCAB-AD39-45F4-938B-5AB079F2317E}" dt="2018-09-15T15:10:31.568" v="1974" actId="2696"/>
          <pc:sldLayoutMkLst>
            <pc:docMk/>
            <pc:sldMasterMk cId="570733488" sldId="2147483790"/>
            <pc:sldLayoutMk cId="4023329696" sldId="2147483798"/>
          </pc:sldLayoutMkLst>
        </pc:sldLayoutChg>
        <pc:sldLayoutChg chg="del">
          <pc:chgData name="Abbas Ali Mir" userId="7ec60726-d48b-4da6-aa46-86837f835f17" providerId="ADAL" clId="{C8D0DCAB-AD39-45F4-938B-5AB079F2317E}" dt="2018-09-15T15:10:31.569" v="1975" actId="2696"/>
          <pc:sldLayoutMkLst>
            <pc:docMk/>
            <pc:sldMasterMk cId="570733488" sldId="2147483790"/>
            <pc:sldLayoutMk cId="1011931635" sldId="2147483799"/>
          </pc:sldLayoutMkLst>
        </pc:sldLayoutChg>
        <pc:sldLayoutChg chg="del">
          <pc:chgData name="Abbas Ali Mir" userId="7ec60726-d48b-4da6-aa46-86837f835f17" providerId="ADAL" clId="{C8D0DCAB-AD39-45F4-938B-5AB079F2317E}" dt="2018-09-15T15:10:31.571" v="1976" actId="2696"/>
          <pc:sldLayoutMkLst>
            <pc:docMk/>
            <pc:sldMasterMk cId="570733488" sldId="2147483790"/>
            <pc:sldLayoutMk cId="3570413400" sldId="2147483800"/>
          </pc:sldLayoutMkLst>
        </pc:sldLayoutChg>
        <pc:sldLayoutChg chg="del">
          <pc:chgData name="Abbas Ali Mir" userId="7ec60726-d48b-4da6-aa46-86837f835f17" providerId="ADAL" clId="{C8D0DCAB-AD39-45F4-938B-5AB079F2317E}" dt="2018-09-15T15:10:31.572" v="1977" actId="2696"/>
          <pc:sldLayoutMkLst>
            <pc:docMk/>
            <pc:sldMasterMk cId="570733488" sldId="2147483790"/>
            <pc:sldLayoutMk cId="180445768" sldId="2147483801"/>
          </pc:sldLayoutMkLst>
        </pc:sldLayoutChg>
        <pc:sldLayoutChg chg="del">
          <pc:chgData name="Abbas Ali Mir" userId="7ec60726-d48b-4da6-aa46-86837f835f17" providerId="ADAL" clId="{C8D0DCAB-AD39-45F4-938B-5AB079F2317E}" dt="2018-09-15T15:10:31.573" v="1978" actId="2696"/>
          <pc:sldLayoutMkLst>
            <pc:docMk/>
            <pc:sldMasterMk cId="570733488" sldId="2147483790"/>
            <pc:sldLayoutMk cId="257802254" sldId="2147483802"/>
          </pc:sldLayoutMkLst>
        </pc:sldLayoutChg>
        <pc:sldLayoutChg chg="del">
          <pc:chgData name="Abbas Ali Mir" userId="7ec60726-d48b-4da6-aa46-86837f835f17" providerId="ADAL" clId="{C8D0DCAB-AD39-45F4-938B-5AB079F2317E}" dt="2018-09-15T15:10:31.574" v="1979" actId="2696"/>
          <pc:sldLayoutMkLst>
            <pc:docMk/>
            <pc:sldMasterMk cId="570733488" sldId="2147483790"/>
            <pc:sldLayoutMk cId="3131281920" sldId="2147483803"/>
          </pc:sldLayoutMkLst>
        </pc:sldLayoutChg>
        <pc:sldLayoutChg chg="del">
          <pc:chgData name="Abbas Ali Mir" userId="7ec60726-d48b-4da6-aa46-86837f835f17" providerId="ADAL" clId="{C8D0DCAB-AD39-45F4-938B-5AB079F2317E}" dt="2018-09-15T15:10:31.575" v="1980" actId="2696"/>
          <pc:sldLayoutMkLst>
            <pc:docMk/>
            <pc:sldMasterMk cId="570733488" sldId="2147483790"/>
            <pc:sldLayoutMk cId="2737644381" sldId="2147483804"/>
          </pc:sldLayoutMkLst>
        </pc:sldLayoutChg>
        <pc:sldLayoutChg chg="del">
          <pc:chgData name="Abbas Ali Mir" userId="7ec60726-d48b-4da6-aa46-86837f835f17" providerId="ADAL" clId="{C8D0DCAB-AD39-45F4-938B-5AB079F2317E}" dt="2018-09-15T15:10:31.577" v="1981" actId="2696"/>
          <pc:sldLayoutMkLst>
            <pc:docMk/>
            <pc:sldMasterMk cId="570733488" sldId="2147483790"/>
            <pc:sldLayoutMk cId="3972572536" sldId="2147483805"/>
          </pc:sldLayoutMkLst>
        </pc:sldLayoutChg>
        <pc:sldLayoutChg chg="del">
          <pc:chgData name="Abbas Ali Mir" userId="7ec60726-d48b-4da6-aa46-86837f835f17" providerId="ADAL" clId="{C8D0DCAB-AD39-45F4-938B-5AB079F2317E}" dt="2018-09-15T15:10:31.578" v="1982" actId="2696"/>
          <pc:sldLayoutMkLst>
            <pc:docMk/>
            <pc:sldMasterMk cId="570733488" sldId="2147483790"/>
            <pc:sldLayoutMk cId="3750282368" sldId="2147483806"/>
          </pc:sldLayoutMkLst>
        </pc:sldLayoutChg>
        <pc:sldLayoutChg chg="del">
          <pc:chgData name="Abbas Ali Mir" userId="7ec60726-d48b-4da6-aa46-86837f835f17" providerId="ADAL" clId="{C8D0DCAB-AD39-45F4-938B-5AB079F2317E}" dt="2018-09-15T15:10:31.579" v="1983" actId="2696"/>
          <pc:sldLayoutMkLst>
            <pc:docMk/>
            <pc:sldMasterMk cId="570733488" sldId="2147483790"/>
            <pc:sldLayoutMk cId="3665236829" sldId="2147483807"/>
          </pc:sldLayoutMkLst>
        </pc:sldLayoutChg>
        <pc:sldLayoutChg chg="del">
          <pc:chgData name="Abbas Ali Mir" userId="7ec60726-d48b-4da6-aa46-86837f835f17" providerId="ADAL" clId="{C8D0DCAB-AD39-45F4-938B-5AB079F2317E}" dt="2018-09-15T15:10:31.580" v="1984" actId="2696"/>
          <pc:sldLayoutMkLst>
            <pc:docMk/>
            <pc:sldMasterMk cId="570733488" sldId="2147483790"/>
            <pc:sldLayoutMk cId="4260195234" sldId="2147483808"/>
          </pc:sldLayoutMkLst>
        </pc:sldLayoutChg>
        <pc:sldLayoutChg chg="del">
          <pc:chgData name="Abbas Ali Mir" userId="7ec60726-d48b-4da6-aa46-86837f835f17" providerId="ADAL" clId="{C8D0DCAB-AD39-45F4-938B-5AB079F2317E}" dt="2018-09-15T15:10:31.582" v="1985" actId="2696"/>
          <pc:sldLayoutMkLst>
            <pc:docMk/>
            <pc:sldMasterMk cId="570733488" sldId="2147483790"/>
            <pc:sldLayoutMk cId="710576106" sldId="2147483809"/>
          </pc:sldLayoutMkLst>
        </pc:sldLayoutChg>
        <pc:sldLayoutChg chg="del">
          <pc:chgData name="Abbas Ali Mir" userId="7ec60726-d48b-4da6-aa46-86837f835f17" providerId="ADAL" clId="{C8D0DCAB-AD39-45F4-938B-5AB079F2317E}" dt="2018-09-15T15:10:31.583" v="1986" actId="2696"/>
          <pc:sldLayoutMkLst>
            <pc:docMk/>
            <pc:sldMasterMk cId="570733488" sldId="2147483790"/>
            <pc:sldLayoutMk cId="3204825412" sldId="2147483810"/>
          </pc:sldLayoutMkLst>
        </pc:sldLayoutChg>
        <pc:sldLayoutChg chg="del">
          <pc:chgData name="Abbas Ali Mir" userId="7ec60726-d48b-4da6-aa46-86837f835f17" providerId="ADAL" clId="{C8D0DCAB-AD39-45F4-938B-5AB079F2317E}" dt="2018-09-15T15:10:31.584" v="1987" actId="2696"/>
          <pc:sldLayoutMkLst>
            <pc:docMk/>
            <pc:sldMasterMk cId="570733488" sldId="2147483790"/>
            <pc:sldLayoutMk cId="1789834515" sldId="2147483811"/>
          </pc:sldLayoutMkLst>
        </pc:sldLayoutChg>
        <pc:sldLayoutChg chg="del">
          <pc:chgData name="Abbas Ali Mir" userId="7ec60726-d48b-4da6-aa46-86837f835f17" providerId="ADAL" clId="{C8D0DCAB-AD39-45F4-938B-5AB079F2317E}" dt="2018-09-15T15:10:31.585" v="1988" actId="2696"/>
          <pc:sldLayoutMkLst>
            <pc:docMk/>
            <pc:sldMasterMk cId="570733488" sldId="2147483790"/>
            <pc:sldLayoutMk cId="134224468" sldId="2147483812"/>
          </pc:sldLayoutMkLst>
        </pc:sldLayoutChg>
        <pc:sldLayoutChg chg="del">
          <pc:chgData name="Abbas Ali Mir" userId="7ec60726-d48b-4da6-aa46-86837f835f17" providerId="ADAL" clId="{C8D0DCAB-AD39-45F4-938B-5AB079F2317E}" dt="2018-09-15T15:10:31.587" v="1989" actId="2696"/>
          <pc:sldLayoutMkLst>
            <pc:docMk/>
            <pc:sldMasterMk cId="570733488" sldId="2147483790"/>
            <pc:sldLayoutMk cId="3252082138" sldId="2147483813"/>
          </pc:sldLayoutMkLst>
        </pc:sldLayoutChg>
        <pc:sldLayoutChg chg="del">
          <pc:chgData name="Abbas Ali Mir" userId="7ec60726-d48b-4da6-aa46-86837f835f17" providerId="ADAL" clId="{C8D0DCAB-AD39-45F4-938B-5AB079F2317E}" dt="2018-09-15T15:10:31.588" v="1990" actId="2696"/>
          <pc:sldLayoutMkLst>
            <pc:docMk/>
            <pc:sldMasterMk cId="570733488" sldId="2147483790"/>
            <pc:sldLayoutMk cId="1539725575" sldId="2147483814"/>
          </pc:sldLayoutMkLst>
        </pc:sldLayoutChg>
      </pc:sldMasterChg>
      <pc:sldMasterChg chg="del delSldLayout">
        <pc:chgData name="Abbas Ali Mir" userId="7ec60726-d48b-4da6-aa46-86837f835f17" providerId="ADAL" clId="{C8D0DCAB-AD39-45F4-938B-5AB079F2317E}" dt="2018-09-15T15:10:31.846" v="2048" actId="2696"/>
        <pc:sldMasterMkLst>
          <pc:docMk/>
          <pc:sldMasterMk cId="2974694110" sldId="2147483884"/>
        </pc:sldMasterMkLst>
        <pc:sldLayoutChg chg="del">
          <pc:chgData name="Abbas Ali Mir" userId="7ec60726-d48b-4da6-aa46-86837f835f17" providerId="ADAL" clId="{C8D0DCAB-AD39-45F4-938B-5AB079F2317E}" dt="2018-09-15T15:10:31.663" v="2025" actId="2696"/>
          <pc:sldLayoutMkLst>
            <pc:docMk/>
            <pc:sldMasterMk cId="2974694110" sldId="2147483884"/>
            <pc:sldLayoutMk cId="266993800" sldId="2147483885"/>
          </pc:sldLayoutMkLst>
        </pc:sldLayoutChg>
        <pc:sldLayoutChg chg="del">
          <pc:chgData name="Abbas Ali Mir" userId="7ec60726-d48b-4da6-aa46-86837f835f17" providerId="ADAL" clId="{C8D0DCAB-AD39-45F4-938B-5AB079F2317E}" dt="2018-09-15T15:10:31.686" v="2026" actId="2696"/>
          <pc:sldLayoutMkLst>
            <pc:docMk/>
            <pc:sldMasterMk cId="2974694110" sldId="2147483884"/>
            <pc:sldLayoutMk cId="3472204718" sldId="2147483886"/>
          </pc:sldLayoutMkLst>
        </pc:sldLayoutChg>
        <pc:sldLayoutChg chg="del">
          <pc:chgData name="Abbas Ali Mir" userId="7ec60726-d48b-4da6-aa46-86837f835f17" providerId="ADAL" clId="{C8D0DCAB-AD39-45F4-938B-5AB079F2317E}" dt="2018-09-15T15:10:31.710" v="2027" actId="2696"/>
          <pc:sldLayoutMkLst>
            <pc:docMk/>
            <pc:sldMasterMk cId="2974694110" sldId="2147483884"/>
            <pc:sldLayoutMk cId="2823100893" sldId="2147483887"/>
          </pc:sldLayoutMkLst>
        </pc:sldLayoutChg>
        <pc:sldLayoutChg chg="del">
          <pc:chgData name="Abbas Ali Mir" userId="7ec60726-d48b-4da6-aa46-86837f835f17" providerId="ADAL" clId="{C8D0DCAB-AD39-45F4-938B-5AB079F2317E}" dt="2018-09-15T15:10:31.732" v="2028" actId="2696"/>
          <pc:sldLayoutMkLst>
            <pc:docMk/>
            <pc:sldMasterMk cId="2974694110" sldId="2147483884"/>
            <pc:sldLayoutMk cId="3281509778" sldId="2147483888"/>
          </pc:sldLayoutMkLst>
        </pc:sldLayoutChg>
        <pc:sldLayoutChg chg="del">
          <pc:chgData name="Abbas Ali Mir" userId="7ec60726-d48b-4da6-aa46-86837f835f17" providerId="ADAL" clId="{C8D0DCAB-AD39-45F4-938B-5AB079F2317E}" dt="2018-09-15T15:10:31.755" v="2029" actId="2696"/>
          <pc:sldLayoutMkLst>
            <pc:docMk/>
            <pc:sldMasterMk cId="2974694110" sldId="2147483884"/>
            <pc:sldLayoutMk cId="2151659687" sldId="2147483889"/>
          </pc:sldLayoutMkLst>
        </pc:sldLayoutChg>
        <pc:sldLayoutChg chg="del">
          <pc:chgData name="Abbas Ali Mir" userId="7ec60726-d48b-4da6-aa46-86837f835f17" providerId="ADAL" clId="{C8D0DCAB-AD39-45F4-938B-5AB079F2317E}" dt="2018-09-15T15:10:31.777" v="2030" actId="2696"/>
          <pc:sldLayoutMkLst>
            <pc:docMk/>
            <pc:sldMasterMk cId="2974694110" sldId="2147483884"/>
            <pc:sldLayoutMk cId="1494588558" sldId="2147483890"/>
          </pc:sldLayoutMkLst>
        </pc:sldLayoutChg>
        <pc:sldLayoutChg chg="del">
          <pc:chgData name="Abbas Ali Mir" userId="7ec60726-d48b-4da6-aa46-86837f835f17" providerId="ADAL" clId="{C8D0DCAB-AD39-45F4-938B-5AB079F2317E}" dt="2018-09-15T15:10:31.779" v="2031" actId="2696"/>
          <pc:sldLayoutMkLst>
            <pc:docMk/>
            <pc:sldMasterMk cId="2974694110" sldId="2147483884"/>
            <pc:sldLayoutMk cId="3384329007" sldId="2147483891"/>
          </pc:sldLayoutMkLst>
        </pc:sldLayoutChg>
        <pc:sldLayoutChg chg="del">
          <pc:chgData name="Abbas Ali Mir" userId="7ec60726-d48b-4da6-aa46-86837f835f17" providerId="ADAL" clId="{C8D0DCAB-AD39-45F4-938B-5AB079F2317E}" dt="2018-09-15T15:10:31.780" v="2032" actId="2696"/>
          <pc:sldLayoutMkLst>
            <pc:docMk/>
            <pc:sldMasterMk cId="2974694110" sldId="2147483884"/>
            <pc:sldLayoutMk cId="2778429521" sldId="2147483892"/>
          </pc:sldLayoutMkLst>
        </pc:sldLayoutChg>
        <pc:sldLayoutChg chg="del">
          <pc:chgData name="Abbas Ali Mir" userId="7ec60726-d48b-4da6-aa46-86837f835f17" providerId="ADAL" clId="{C8D0DCAB-AD39-45F4-938B-5AB079F2317E}" dt="2018-09-15T15:10:31.782" v="2033" actId="2696"/>
          <pc:sldLayoutMkLst>
            <pc:docMk/>
            <pc:sldMasterMk cId="2974694110" sldId="2147483884"/>
            <pc:sldLayoutMk cId="1474418286" sldId="2147483893"/>
          </pc:sldLayoutMkLst>
        </pc:sldLayoutChg>
        <pc:sldLayoutChg chg="del">
          <pc:chgData name="Abbas Ali Mir" userId="7ec60726-d48b-4da6-aa46-86837f835f17" providerId="ADAL" clId="{C8D0DCAB-AD39-45F4-938B-5AB079F2317E}" dt="2018-09-15T15:10:31.783" v="2034" actId="2696"/>
          <pc:sldLayoutMkLst>
            <pc:docMk/>
            <pc:sldMasterMk cId="2974694110" sldId="2147483884"/>
            <pc:sldLayoutMk cId="1084301114" sldId="2147483894"/>
          </pc:sldLayoutMkLst>
        </pc:sldLayoutChg>
        <pc:sldLayoutChg chg="del">
          <pc:chgData name="Abbas Ali Mir" userId="7ec60726-d48b-4da6-aa46-86837f835f17" providerId="ADAL" clId="{C8D0DCAB-AD39-45F4-938B-5AB079F2317E}" dt="2018-09-15T15:10:31.784" v="2035" actId="2696"/>
          <pc:sldLayoutMkLst>
            <pc:docMk/>
            <pc:sldMasterMk cId="2974694110" sldId="2147483884"/>
            <pc:sldLayoutMk cId="1765641318" sldId="2147483895"/>
          </pc:sldLayoutMkLst>
        </pc:sldLayoutChg>
        <pc:sldLayoutChg chg="del">
          <pc:chgData name="Abbas Ali Mir" userId="7ec60726-d48b-4da6-aa46-86837f835f17" providerId="ADAL" clId="{C8D0DCAB-AD39-45F4-938B-5AB079F2317E}" dt="2018-09-15T15:10:31.786" v="2036" actId="2696"/>
          <pc:sldLayoutMkLst>
            <pc:docMk/>
            <pc:sldMasterMk cId="2974694110" sldId="2147483884"/>
            <pc:sldLayoutMk cId="2696300406" sldId="2147483896"/>
          </pc:sldLayoutMkLst>
        </pc:sldLayoutChg>
        <pc:sldLayoutChg chg="del">
          <pc:chgData name="Abbas Ali Mir" userId="7ec60726-d48b-4da6-aa46-86837f835f17" providerId="ADAL" clId="{C8D0DCAB-AD39-45F4-938B-5AB079F2317E}" dt="2018-09-15T15:10:31.787" v="2037" actId="2696"/>
          <pc:sldLayoutMkLst>
            <pc:docMk/>
            <pc:sldMasterMk cId="2974694110" sldId="2147483884"/>
            <pc:sldLayoutMk cId="2554209260" sldId="2147483897"/>
          </pc:sldLayoutMkLst>
        </pc:sldLayoutChg>
        <pc:sldLayoutChg chg="del">
          <pc:chgData name="Abbas Ali Mir" userId="7ec60726-d48b-4da6-aa46-86837f835f17" providerId="ADAL" clId="{C8D0DCAB-AD39-45F4-938B-5AB079F2317E}" dt="2018-09-15T15:10:31.789" v="2038" actId="2696"/>
          <pc:sldLayoutMkLst>
            <pc:docMk/>
            <pc:sldMasterMk cId="2974694110" sldId="2147483884"/>
            <pc:sldLayoutMk cId="3159226524" sldId="2147483898"/>
          </pc:sldLayoutMkLst>
        </pc:sldLayoutChg>
        <pc:sldLayoutChg chg="del">
          <pc:chgData name="Abbas Ali Mir" userId="7ec60726-d48b-4da6-aa46-86837f835f17" providerId="ADAL" clId="{C8D0DCAB-AD39-45F4-938B-5AB079F2317E}" dt="2018-09-15T15:10:31.810" v="2039" actId="2696"/>
          <pc:sldLayoutMkLst>
            <pc:docMk/>
            <pc:sldMasterMk cId="2974694110" sldId="2147483884"/>
            <pc:sldLayoutMk cId="1841351373" sldId="2147483899"/>
          </pc:sldLayoutMkLst>
        </pc:sldLayoutChg>
        <pc:sldLayoutChg chg="del">
          <pc:chgData name="Abbas Ali Mir" userId="7ec60726-d48b-4da6-aa46-86837f835f17" providerId="ADAL" clId="{C8D0DCAB-AD39-45F4-938B-5AB079F2317E}" dt="2018-09-15T15:10:31.831" v="2040" actId="2696"/>
          <pc:sldLayoutMkLst>
            <pc:docMk/>
            <pc:sldMasterMk cId="2974694110" sldId="2147483884"/>
            <pc:sldLayoutMk cId="710666464" sldId="2147483900"/>
          </pc:sldLayoutMkLst>
        </pc:sldLayoutChg>
        <pc:sldLayoutChg chg="del">
          <pc:chgData name="Abbas Ali Mir" userId="7ec60726-d48b-4da6-aa46-86837f835f17" providerId="ADAL" clId="{C8D0DCAB-AD39-45F4-938B-5AB079F2317E}" dt="2018-09-15T15:10:31.832" v="2041" actId="2696"/>
          <pc:sldLayoutMkLst>
            <pc:docMk/>
            <pc:sldMasterMk cId="2974694110" sldId="2147483884"/>
            <pc:sldLayoutMk cId="1968099396" sldId="2147483901"/>
          </pc:sldLayoutMkLst>
        </pc:sldLayoutChg>
        <pc:sldLayoutChg chg="del">
          <pc:chgData name="Abbas Ali Mir" userId="7ec60726-d48b-4da6-aa46-86837f835f17" providerId="ADAL" clId="{C8D0DCAB-AD39-45F4-938B-5AB079F2317E}" dt="2018-09-15T15:10:31.833" v="2042" actId="2696"/>
          <pc:sldLayoutMkLst>
            <pc:docMk/>
            <pc:sldMasterMk cId="2974694110" sldId="2147483884"/>
            <pc:sldLayoutMk cId="1418177651" sldId="2147483902"/>
          </pc:sldLayoutMkLst>
        </pc:sldLayoutChg>
        <pc:sldLayoutChg chg="del">
          <pc:chgData name="Abbas Ali Mir" userId="7ec60726-d48b-4da6-aa46-86837f835f17" providerId="ADAL" clId="{C8D0DCAB-AD39-45F4-938B-5AB079F2317E}" dt="2018-09-15T15:10:31.835" v="2043" actId="2696"/>
          <pc:sldLayoutMkLst>
            <pc:docMk/>
            <pc:sldMasterMk cId="2974694110" sldId="2147483884"/>
            <pc:sldLayoutMk cId="1901486201" sldId="2147483903"/>
          </pc:sldLayoutMkLst>
        </pc:sldLayoutChg>
        <pc:sldLayoutChg chg="del">
          <pc:chgData name="Abbas Ali Mir" userId="7ec60726-d48b-4da6-aa46-86837f835f17" providerId="ADAL" clId="{C8D0DCAB-AD39-45F4-938B-5AB079F2317E}" dt="2018-09-15T15:10:31.836" v="2044" actId="2696"/>
          <pc:sldLayoutMkLst>
            <pc:docMk/>
            <pc:sldMasterMk cId="2974694110" sldId="2147483884"/>
            <pc:sldLayoutMk cId="3145279812" sldId="2147483904"/>
          </pc:sldLayoutMkLst>
        </pc:sldLayoutChg>
        <pc:sldLayoutChg chg="del">
          <pc:chgData name="Abbas Ali Mir" userId="7ec60726-d48b-4da6-aa46-86837f835f17" providerId="ADAL" clId="{C8D0DCAB-AD39-45F4-938B-5AB079F2317E}" dt="2018-09-15T15:10:31.839" v="2045" actId="2696"/>
          <pc:sldLayoutMkLst>
            <pc:docMk/>
            <pc:sldMasterMk cId="2974694110" sldId="2147483884"/>
            <pc:sldLayoutMk cId="743407913" sldId="2147483905"/>
          </pc:sldLayoutMkLst>
        </pc:sldLayoutChg>
        <pc:sldLayoutChg chg="del">
          <pc:chgData name="Abbas Ali Mir" userId="7ec60726-d48b-4da6-aa46-86837f835f17" providerId="ADAL" clId="{C8D0DCAB-AD39-45F4-938B-5AB079F2317E}" dt="2018-09-15T15:10:31.839" v="2046" actId="2696"/>
          <pc:sldLayoutMkLst>
            <pc:docMk/>
            <pc:sldMasterMk cId="2974694110" sldId="2147483884"/>
            <pc:sldLayoutMk cId="1862287748" sldId="2147483906"/>
          </pc:sldLayoutMkLst>
        </pc:sldLayoutChg>
        <pc:sldLayoutChg chg="del">
          <pc:chgData name="Abbas Ali Mir" userId="7ec60726-d48b-4da6-aa46-86837f835f17" providerId="ADAL" clId="{C8D0DCAB-AD39-45F4-938B-5AB079F2317E}" dt="2018-09-15T15:10:31.841" v="2047" actId="2696"/>
          <pc:sldLayoutMkLst>
            <pc:docMk/>
            <pc:sldMasterMk cId="2974694110" sldId="2147483884"/>
            <pc:sldLayoutMk cId="1810051867" sldId="2147483907"/>
          </pc:sldLayoutMkLst>
        </pc:sldLayoutChg>
      </pc:sldMasterChg>
      <pc:sldMasterChg chg="del delSldLayout">
        <pc:chgData name="Abbas Ali Mir" userId="7ec60726-d48b-4da6-aa46-86837f835f17" providerId="ADAL" clId="{C8D0DCAB-AD39-45F4-938B-5AB079F2317E}" dt="2018-09-15T15:10:31.642" v="2024" actId="2696"/>
        <pc:sldMasterMkLst>
          <pc:docMk/>
          <pc:sldMasterMk cId="502535979" sldId="2147484010"/>
        </pc:sldMasterMkLst>
        <pc:sldLayoutChg chg="del">
          <pc:chgData name="Abbas Ali Mir" userId="7ec60726-d48b-4da6-aa46-86837f835f17" providerId="ADAL" clId="{C8D0DCAB-AD39-45F4-938B-5AB079F2317E}" dt="2018-09-15T15:10:31.610" v="2004" actId="2696"/>
          <pc:sldLayoutMkLst>
            <pc:docMk/>
            <pc:sldMasterMk cId="502535979" sldId="2147484010"/>
            <pc:sldLayoutMk cId="4270860528" sldId="2147484011"/>
          </pc:sldLayoutMkLst>
        </pc:sldLayoutChg>
        <pc:sldLayoutChg chg="del">
          <pc:chgData name="Abbas Ali Mir" userId="7ec60726-d48b-4da6-aa46-86837f835f17" providerId="ADAL" clId="{C8D0DCAB-AD39-45F4-938B-5AB079F2317E}" dt="2018-09-15T15:10:31.612" v="2005" actId="2696"/>
          <pc:sldLayoutMkLst>
            <pc:docMk/>
            <pc:sldMasterMk cId="502535979" sldId="2147484010"/>
            <pc:sldLayoutMk cId="3518458645" sldId="2147484012"/>
          </pc:sldLayoutMkLst>
        </pc:sldLayoutChg>
        <pc:sldLayoutChg chg="del">
          <pc:chgData name="Abbas Ali Mir" userId="7ec60726-d48b-4da6-aa46-86837f835f17" providerId="ADAL" clId="{C8D0DCAB-AD39-45F4-938B-5AB079F2317E}" dt="2018-09-15T15:10:31.614" v="2006" actId="2696"/>
          <pc:sldLayoutMkLst>
            <pc:docMk/>
            <pc:sldMasterMk cId="502535979" sldId="2147484010"/>
            <pc:sldLayoutMk cId="1920941479" sldId="2147484013"/>
          </pc:sldLayoutMkLst>
        </pc:sldLayoutChg>
        <pc:sldLayoutChg chg="del">
          <pc:chgData name="Abbas Ali Mir" userId="7ec60726-d48b-4da6-aa46-86837f835f17" providerId="ADAL" clId="{C8D0DCAB-AD39-45F4-938B-5AB079F2317E}" dt="2018-09-15T15:10:31.616" v="2007" actId="2696"/>
          <pc:sldLayoutMkLst>
            <pc:docMk/>
            <pc:sldMasterMk cId="502535979" sldId="2147484010"/>
            <pc:sldLayoutMk cId="3576420284" sldId="2147484014"/>
          </pc:sldLayoutMkLst>
        </pc:sldLayoutChg>
        <pc:sldLayoutChg chg="del">
          <pc:chgData name="Abbas Ali Mir" userId="7ec60726-d48b-4da6-aa46-86837f835f17" providerId="ADAL" clId="{C8D0DCAB-AD39-45F4-938B-5AB079F2317E}" dt="2018-09-15T15:10:31.617" v="2008" actId="2696"/>
          <pc:sldLayoutMkLst>
            <pc:docMk/>
            <pc:sldMasterMk cId="502535979" sldId="2147484010"/>
            <pc:sldLayoutMk cId="3387358430" sldId="2147484015"/>
          </pc:sldLayoutMkLst>
        </pc:sldLayoutChg>
        <pc:sldLayoutChg chg="del">
          <pc:chgData name="Abbas Ali Mir" userId="7ec60726-d48b-4da6-aa46-86837f835f17" providerId="ADAL" clId="{C8D0DCAB-AD39-45F4-938B-5AB079F2317E}" dt="2018-09-15T15:10:31.619" v="2009" actId="2696"/>
          <pc:sldLayoutMkLst>
            <pc:docMk/>
            <pc:sldMasterMk cId="502535979" sldId="2147484010"/>
            <pc:sldLayoutMk cId="740512355" sldId="2147484016"/>
          </pc:sldLayoutMkLst>
        </pc:sldLayoutChg>
        <pc:sldLayoutChg chg="del">
          <pc:chgData name="Abbas Ali Mir" userId="7ec60726-d48b-4da6-aa46-86837f835f17" providerId="ADAL" clId="{C8D0DCAB-AD39-45F4-938B-5AB079F2317E}" dt="2018-09-15T15:10:31.621" v="2010" actId="2696"/>
          <pc:sldLayoutMkLst>
            <pc:docMk/>
            <pc:sldMasterMk cId="502535979" sldId="2147484010"/>
            <pc:sldLayoutMk cId="668348651" sldId="2147484017"/>
          </pc:sldLayoutMkLst>
        </pc:sldLayoutChg>
        <pc:sldLayoutChg chg="del">
          <pc:chgData name="Abbas Ali Mir" userId="7ec60726-d48b-4da6-aa46-86837f835f17" providerId="ADAL" clId="{C8D0DCAB-AD39-45F4-938B-5AB079F2317E}" dt="2018-09-15T15:10:31.623" v="2011" actId="2696"/>
          <pc:sldLayoutMkLst>
            <pc:docMk/>
            <pc:sldMasterMk cId="502535979" sldId="2147484010"/>
            <pc:sldLayoutMk cId="1808641532" sldId="2147484018"/>
          </pc:sldLayoutMkLst>
        </pc:sldLayoutChg>
        <pc:sldLayoutChg chg="del">
          <pc:chgData name="Abbas Ali Mir" userId="7ec60726-d48b-4da6-aa46-86837f835f17" providerId="ADAL" clId="{C8D0DCAB-AD39-45F4-938B-5AB079F2317E}" dt="2018-09-15T15:10:31.624" v="2012" actId="2696"/>
          <pc:sldLayoutMkLst>
            <pc:docMk/>
            <pc:sldMasterMk cId="502535979" sldId="2147484010"/>
            <pc:sldLayoutMk cId="1553091598" sldId="2147484019"/>
          </pc:sldLayoutMkLst>
        </pc:sldLayoutChg>
        <pc:sldLayoutChg chg="del">
          <pc:chgData name="Abbas Ali Mir" userId="7ec60726-d48b-4da6-aa46-86837f835f17" providerId="ADAL" clId="{C8D0DCAB-AD39-45F4-938B-5AB079F2317E}" dt="2018-09-15T15:10:31.625" v="2013" actId="2696"/>
          <pc:sldLayoutMkLst>
            <pc:docMk/>
            <pc:sldMasterMk cId="502535979" sldId="2147484010"/>
            <pc:sldLayoutMk cId="679088435" sldId="2147484020"/>
          </pc:sldLayoutMkLst>
        </pc:sldLayoutChg>
        <pc:sldLayoutChg chg="del">
          <pc:chgData name="Abbas Ali Mir" userId="7ec60726-d48b-4da6-aa46-86837f835f17" providerId="ADAL" clId="{C8D0DCAB-AD39-45F4-938B-5AB079F2317E}" dt="2018-09-15T15:10:31.626" v="2014" actId="2696"/>
          <pc:sldLayoutMkLst>
            <pc:docMk/>
            <pc:sldMasterMk cId="502535979" sldId="2147484010"/>
            <pc:sldLayoutMk cId="1832851349" sldId="2147484021"/>
          </pc:sldLayoutMkLst>
        </pc:sldLayoutChg>
        <pc:sldLayoutChg chg="del">
          <pc:chgData name="Abbas Ali Mir" userId="7ec60726-d48b-4da6-aa46-86837f835f17" providerId="ADAL" clId="{C8D0DCAB-AD39-45F4-938B-5AB079F2317E}" dt="2018-09-15T15:10:31.628" v="2015" actId="2696"/>
          <pc:sldLayoutMkLst>
            <pc:docMk/>
            <pc:sldMasterMk cId="502535979" sldId="2147484010"/>
            <pc:sldLayoutMk cId="980033109" sldId="2147484022"/>
          </pc:sldLayoutMkLst>
        </pc:sldLayoutChg>
        <pc:sldLayoutChg chg="del">
          <pc:chgData name="Abbas Ali Mir" userId="7ec60726-d48b-4da6-aa46-86837f835f17" providerId="ADAL" clId="{C8D0DCAB-AD39-45F4-938B-5AB079F2317E}" dt="2018-09-15T15:10:31.630" v="2016" actId="2696"/>
          <pc:sldLayoutMkLst>
            <pc:docMk/>
            <pc:sldMasterMk cId="502535979" sldId="2147484010"/>
            <pc:sldLayoutMk cId="3041457132" sldId="2147484023"/>
          </pc:sldLayoutMkLst>
        </pc:sldLayoutChg>
        <pc:sldLayoutChg chg="del">
          <pc:chgData name="Abbas Ali Mir" userId="7ec60726-d48b-4da6-aa46-86837f835f17" providerId="ADAL" clId="{C8D0DCAB-AD39-45F4-938B-5AB079F2317E}" dt="2018-09-15T15:10:31.631" v="2017" actId="2696"/>
          <pc:sldLayoutMkLst>
            <pc:docMk/>
            <pc:sldMasterMk cId="502535979" sldId="2147484010"/>
            <pc:sldLayoutMk cId="4144219016" sldId="2147484024"/>
          </pc:sldLayoutMkLst>
        </pc:sldLayoutChg>
        <pc:sldLayoutChg chg="del">
          <pc:chgData name="Abbas Ali Mir" userId="7ec60726-d48b-4da6-aa46-86837f835f17" providerId="ADAL" clId="{C8D0DCAB-AD39-45F4-938B-5AB079F2317E}" dt="2018-09-15T15:10:31.633" v="2018" actId="2696"/>
          <pc:sldLayoutMkLst>
            <pc:docMk/>
            <pc:sldMasterMk cId="502535979" sldId="2147484010"/>
            <pc:sldLayoutMk cId="434015322" sldId="2147484025"/>
          </pc:sldLayoutMkLst>
        </pc:sldLayoutChg>
        <pc:sldLayoutChg chg="del">
          <pc:chgData name="Abbas Ali Mir" userId="7ec60726-d48b-4da6-aa46-86837f835f17" providerId="ADAL" clId="{C8D0DCAB-AD39-45F4-938B-5AB079F2317E}" dt="2018-09-15T15:10:31.634" v="2019" actId="2696"/>
          <pc:sldLayoutMkLst>
            <pc:docMk/>
            <pc:sldMasterMk cId="502535979" sldId="2147484010"/>
            <pc:sldLayoutMk cId="3690566253" sldId="2147484026"/>
          </pc:sldLayoutMkLst>
        </pc:sldLayoutChg>
        <pc:sldLayoutChg chg="del">
          <pc:chgData name="Abbas Ali Mir" userId="7ec60726-d48b-4da6-aa46-86837f835f17" providerId="ADAL" clId="{C8D0DCAB-AD39-45F4-938B-5AB079F2317E}" dt="2018-09-15T15:10:31.636" v="2020" actId="2696"/>
          <pc:sldLayoutMkLst>
            <pc:docMk/>
            <pc:sldMasterMk cId="502535979" sldId="2147484010"/>
            <pc:sldLayoutMk cId="3841476637" sldId="2147484027"/>
          </pc:sldLayoutMkLst>
        </pc:sldLayoutChg>
        <pc:sldLayoutChg chg="del">
          <pc:chgData name="Abbas Ali Mir" userId="7ec60726-d48b-4da6-aa46-86837f835f17" providerId="ADAL" clId="{C8D0DCAB-AD39-45F4-938B-5AB079F2317E}" dt="2018-09-15T15:10:31.637" v="2021" actId="2696"/>
          <pc:sldLayoutMkLst>
            <pc:docMk/>
            <pc:sldMasterMk cId="502535979" sldId="2147484010"/>
            <pc:sldLayoutMk cId="2717274627" sldId="2147484028"/>
          </pc:sldLayoutMkLst>
        </pc:sldLayoutChg>
        <pc:sldLayoutChg chg="del">
          <pc:chgData name="Abbas Ali Mir" userId="7ec60726-d48b-4da6-aa46-86837f835f17" providerId="ADAL" clId="{C8D0DCAB-AD39-45F4-938B-5AB079F2317E}" dt="2018-09-15T15:10:31.639" v="2022" actId="2696"/>
          <pc:sldLayoutMkLst>
            <pc:docMk/>
            <pc:sldMasterMk cId="502535979" sldId="2147484010"/>
            <pc:sldLayoutMk cId="2173758910" sldId="2147484029"/>
          </pc:sldLayoutMkLst>
        </pc:sldLayoutChg>
        <pc:sldLayoutChg chg="del">
          <pc:chgData name="Abbas Ali Mir" userId="7ec60726-d48b-4da6-aa46-86837f835f17" providerId="ADAL" clId="{C8D0DCAB-AD39-45F4-938B-5AB079F2317E}" dt="2018-09-15T15:10:31.640" v="2023" actId="2696"/>
          <pc:sldLayoutMkLst>
            <pc:docMk/>
            <pc:sldMasterMk cId="502535979" sldId="2147484010"/>
            <pc:sldLayoutMk cId="1661664922" sldId="2147484031"/>
          </pc:sldLayoutMkLst>
        </pc:sldLayoutChg>
      </pc:sldMasterChg>
      <pc:sldMasterChg chg="del delSldLayout">
        <pc:chgData name="Abbas Ali Mir" userId="7ec60726-d48b-4da6-aa46-86837f835f17" providerId="ADAL" clId="{C8D0DCAB-AD39-45F4-938B-5AB079F2317E}" dt="2018-09-15T15:10:31.463" v="1906" actId="2696"/>
        <pc:sldMasterMkLst>
          <pc:docMk/>
          <pc:sldMasterMk cId="2672571085" sldId="2147484032"/>
        </pc:sldMasterMkLst>
        <pc:sldLayoutChg chg="del">
          <pc:chgData name="Abbas Ali Mir" userId="7ec60726-d48b-4da6-aa46-86837f835f17" providerId="ADAL" clId="{C8D0DCAB-AD39-45F4-938B-5AB079F2317E}" dt="2018-09-15T15:10:31.411" v="1876" actId="2696"/>
          <pc:sldLayoutMkLst>
            <pc:docMk/>
            <pc:sldMasterMk cId="2672571085" sldId="2147484032"/>
            <pc:sldLayoutMk cId="1926659725" sldId="2147484033"/>
          </pc:sldLayoutMkLst>
        </pc:sldLayoutChg>
        <pc:sldLayoutChg chg="del">
          <pc:chgData name="Abbas Ali Mir" userId="7ec60726-d48b-4da6-aa46-86837f835f17" providerId="ADAL" clId="{C8D0DCAB-AD39-45F4-938B-5AB079F2317E}" dt="2018-09-15T15:10:31.415" v="1877" actId="2696"/>
          <pc:sldLayoutMkLst>
            <pc:docMk/>
            <pc:sldMasterMk cId="2672571085" sldId="2147484032"/>
            <pc:sldLayoutMk cId="1680789212" sldId="2147484034"/>
          </pc:sldLayoutMkLst>
        </pc:sldLayoutChg>
        <pc:sldLayoutChg chg="del">
          <pc:chgData name="Abbas Ali Mir" userId="7ec60726-d48b-4da6-aa46-86837f835f17" providerId="ADAL" clId="{C8D0DCAB-AD39-45F4-938B-5AB079F2317E}" dt="2018-09-15T15:10:31.418" v="1878" actId="2696"/>
          <pc:sldLayoutMkLst>
            <pc:docMk/>
            <pc:sldMasterMk cId="2672571085" sldId="2147484032"/>
            <pc:sldLayoutMk cId="3489889602" sldId="2147484035"/>
          </pc:sldLayoutMkLst>
        </pc:sldLayoutChg>
        <pc:sldLayoutChg chg="del">
          <pc:chgData name="Abbas Ali Mir" userId="7ec60726-d48b-4da6-aa46-86837f835f17" providerId="ADAL" clId="{C8D0DCAB-AD39-45F4-938B-5AB079F2317E}" dt="2018-09-15T15:10:31.420" v="1879" actId="2696"/>
          <pc:sldLayoutMkLst>
            <pc:docMk/>
            <pc:sldMasterMk cId="2672571085" sldId="2147484032"/>
            <pc:sldLayoutMk cId="3244891741" sldId="2147484036"/>
          </pc:sldLayoutMkLst>
        </pc:sldLayoutChg>
        <pc:sldLayoutChg chg="del">
          <pc:chgData name="Abbas Ali Mir" userId="7ec60726-d48b-4da6-aa46-86837f835f17" providerId="ADAL" clId="{C8D0DCAB-AD39-45F4-938B-5AB079F2317E}" dt="2018-09-15T15:10:31.422" v="1880" actId="2696"/>
          <pc:sldLayoutMkLst>
            <pc:docMk/>
            <pc:sldMasterMk cId="2672571085" sldId="2147484032"/>
            <pc:sldLayoutMk cId="367592893" sldId="2147484037"/>
          </pc:sldLayoutMkLst>
        </pc:sldLayoutChg>
        <pc:sldLayoutChg chg="del">
          <pc:chgData name="Abbas Ali Mir" userId="7ec60726-d48b-4da6-aa46-86837f835f17" providerId="ADAL" clId="{C8D0DCAB-AD39-45F4-938B-5AB079F2317E}" dt="2018-09-15T15:10:31.425" v="1881" actId="2696"/>
          <pc:sldLayoutMkLst>
            <pc:docMk/>
            <pc:sldMasterMk cId="2672571085" sldId="2147484032"/>
            <pc:sldLayoutMk cId="1073760590" sldId="2147484038"/>
          </pc:sldLayoutMkLst>
        </pc:sldLayoutChg>
        <pc:sldLayoutChg chg="del">
          <pc:chgData name="Abbas Ali Mir" userId="7ec60726-d48b-4da6-aa46-86837f835f17" providerId="ADAL" clId="{C8D0DCAB-AD39-45F4-938B-5AB079F2317E}" dt="2018-09-15T15:10:31.426" v="1882" actId="2696"/>
          <pc:sldLayoutMkLst>
            <pc:docMk/>
            <pc:sldMasterMk cId="2672571085" sldId="2147484032"/>
            <pc:sldLayoutMk cId="188702371" sldId="2147484039"/>
          </pc:sldLayoutMkLst>
        </pc:sldLayoutChg>
        <pc:sldLayoutChg chg="del">
          <pc:chgData name="Abbas Ali Mir" userId="7ec60726-d48b-4da6-aa46-86837f835f17" providerId="ADAL" clId="{C8D0DCAB-AD39-45F4-938B-5AB079F2317E}" dt="2018-09-15T15:10:31.428" v="1883" actId="2696"/>
          <pc:sldLayoutMkLst>
            <pc:docMk/>
            <pc:sldMasterMk cId="2672571085" sldId="2147484032"/>
            <pc:sldLayoutMk cId="2449799769" sldId="2147484040"/>
          </pc:sldLayoutMkLst>
        </pc:sldLayoutChg>
        <pc:sldLayoutChg chg="del">
          <pc:chgData name="Abbas Ali Mir" userId="7ec60726-d48b-4da6-aa46-86837f835f17" providerId="ADAL" clId="{C8D0DCAB-AD39-45F4-938B-5AB079F2317E}" dt="2018-09-15T15:10:31.429" v="1884" actId="2696"/>
          <pc:sldLayoutMkLst>
            <pc:docMk/>
            <pc:sldMasterMk cId="2672571085" sldId="2147484032"/>
            <pc:sldLayoutMk cId="3204487851" sldId="2147484041"/>
          </pc:sldLayoutMkLst>
        </pc:sldLayoutChg>
        <pc:sldLayoutChg chg="del">
          <pc:chgData name="Abbas Ali Mir" userId="7ec60726-d48b-4da6-aa46-86837f835f17" providerId="ADAL" clId="{C8D0DCAB-AD39-45F4-938B-5AB079F2317E}" dt="2018-09-15T15:10:31.431" v="1885" actId="2696"/>
          <pc:sldLayoutMkLst>
            <pc:docMk/>
            <pc:sldMasterMk cId="2672571085" sldId="2147484032"/>
            <pc:sldLayoutMk cId="886138798" sldId="2147484042"/>
          </pc:sldLayoutMkLst>
        </pc:sldLayoutChg>
        <pc:sldLayoutChg chg="del">
          <pc:chgData name="Abbas Ali Mir" userId="7ec60726-d48b-4da6-aa46-86837f835f17" providerId="ADAL" clId="{C8D0DCAB-AD39-45F4-938B-5AB079F2317E}" dt="2018-09-15T15:10:31.432" v="1886" actId="2696"/>
          <pc:sldLayoutMkLst>
            <pc:docMk/>
            <pc:sldMasterMk cId="2672571085" sldId="2147484032"/>
            <pc:sldLayoutMk cId="1043342787" sldId="2147484043"/>
          </pc:sldLayoutMkLst>
        </pc:sldLayoutChg>
        <pc:sldLayoutChg chg="del">
          <pc:chgData name="Abbas Ali Mir" userId="7ec60726-d48b-4da6-aa46-86837f835f17" providerId="ADAL" clId="{C8D0DCAB-AD39-45F4-938B-5AB079F2317E}" dt="2018-09-15T15:10:31.434" v="1887" actId="2696"/>
          <pc:sldLayoutMkLst>
            <pc:docMk/>
            <pc:sldMasterMk cId="2672571085" sldId="2147484032"/>
            <pc:sldLayoutMk cId="1927169812" sldId="2147484044"/>
          </pc:sldLayoutMkLst>
        </pc:sldLayoutChg>
        <pc:sldLayoutChg chg="del">
          <pc:chgData name="Abbas Ali Mir" userId="7ec60726-d48b-4da6-aa46-86837f835f17" providerId="ADAL" clId="{C8D0DCAB-AD39-45F4-938B-5AB079F2317E}" dt="2018-09-15T15:10:31.436" v="1888" actId="2696"/>
          <pc:sldLayoutMkLst>
            <pc:docMk/>
            <pc:sldMasterMk cId="2672571085" sldId="2147484032"/>
            <pc:sldLayoutMk cId="3083936748" sldId="2147484045"/>
          </pc:sldLayoutMkLst>
        </pc:sldLayoutChg>
        <pc:sldLayoutChg chg="del">
          <pc:chgData name="Abbas Ali Mir" userId="7ec60726-d48b-4da6-aa46-86837f835f17" providerId="ADAL" clId="{C8D0DCAB-AD39-45F4-938B-5AB079F2317E}" dt="2018-09-15T15:10:31.437" v="1889" actId="2696"/>
          <pc:sldLayoutMkLst>
            <pc:docMk/>
            <pc:sldMasterMk cId="2672571085" sldId="2147484032"/>
            <pc:sldLayoutMk cId="3101559483" sldId="2147484046"/>
          </pc:sldLayoutMkLst>
        </pc:sldLayoutChg>
        <pc:sldLayoutChg chg="del">
          <pc:chgData name="Abbas Ali Mir" userId="7ec60726-d48b-4da6-aa46-86837f835f17" providerId="ADAL" clId="{C8D0DCAB-AD39-45F4-938B-5AB079F2317E}" dt="2018-09-15T15:10:31.439" v="1890" actId="2696"/>
          <pc:sldLayoutMkLst>
            <pc:docMk/>
            <pc:sldMasterMk cId="2672571085" sldId="2147484032"/>
            <pc:sldLayoutMk cId="2664063903" sldId="2147484047"/>
          </pc:sldLayoutMkLst>
        </pc:sldLayoutChg>
        <pc:sldLayoutChg chg="del">
          <pc:chgData name="Abbas Ali Mir" userId="7ec60726-d48b-4da6-aa46-86837f835f17" providerId="ADAL" clId="{C8D0DCAB-AD39-45F4-938B-5AB079F2317E}" dt="2018-09-15T15:10:31.440" v="1891" actId="2696"/>
          <pc:sldLayoutMkLst>
            <pc:docMk/>
            <pc:sldMasterMk cId="2672571085" sldId="2147484032"/>
            <pc:sldLayoutMk cId="706545103" sldId="2147484048"/>
          </pc:sldLayoutMkLst>
        </pc:sldLayoutChg>
        <pc:sldLayoutChg chg="del">
          <pc:chgData name="Abbas Ali Mir" userId="7ec60726-d48b-4da6-aa46-86837f835f17" providerId="ADAL" clId="{C8D0DCAB-AD39-45F4-938B-5AB079F2317E}" dt="2018-09-15T15:10:31.442" v="1892" actId="2696"/>
          <pc:sldLayoutMkLst>
            <pc:docMk/>
            <pc:sldMasterMk cId="2672571085" sldId="2147484032"/>
            <pc:sldLayoutMk cId="2485475287" sldId="2147484049"/>
          </pc:sldLayoutMkLst>
        </pc:sldLayoutChg>
        <pc:sldLayoutChg chg="del">
          <pc:chgData name="Abbas Ali Mir" userId="7ec60726-d48b-4da6-aa46-86837f835f17" providerId="ADAL" clId="{C8D0DCAB-AD39-45F4-938B-5AB079F2317E}" dt="2018-09-15T15:10:31.443" v="1893" actId="2696"/>
          <pc:sldLayoutMkLst>
            <pc:docMk/>
            <pc:sldMasterMk cId="2672571085" sldId="2147484032"/>
            <pc:sldLayoutMk cId="3871717850" sldId="2147484050"/>
          </pc:sldLayoutMkLst>
        </pc:sldLayoutChg>
        <pc:sldLayoutChg chg="del">
          <pc:chgData name="Abbas Ali Mir" userId="7ec60726-d48b-4da6-aa46-86837f835f17" providerId="ADAL" clId="{C8D0DCAB-AD39-45F4-938B-5AB079F2317E}" dt="2018-09-15T15:10:31.444" v="1894" actId="2696"/>
          <pc:sldLayoutMkLst>
            <pc:docMk/>
            <pc:sldMasterMk cId="2672571085" sldId="2147484032"/>
            <pc:sldLayoutMk cId="3918896089" sldId="2147484051"/>
          </pc:sldLayoutMkLst>
        </pc:sldLayoutChg>
        <pc:sldLayoutChg chg="del">
          <pc:chgData name="Abbas Ali Mir" userId="7ec60726-d48b-4da6-aa46-86837f835f17" providerId="ADAL" clId="{C8D0DCAB-AD39-45F4-938B-5AB079F2317E}" dt="2018-09-15T15:10:31.446" v="1895" actId="2696"/>
          <pc:sldLayoutMkLst>
            <pc:docMk/>
            <pc:sldMasterMk cId="2672571085" sldId="2147484032"/>
            <pc:sldLayoutMk cId="178490170" sldId="2147484052"/>
          </pc:sldLayoutMkLst>
        </pc:sldLayoutChg>
        <pc:sldLayoutChg chg="del">
          <pc:chgData name="Abbas Ali Mir" userId="7ec60726-d48b-4da6-aa46-86837f835f17" providerId="ADAL" clId="{C8D0DCAB-AD39-45F4-938B-5AB079F2317E}" dt="2018-09-15T15:10:31.448" v="1896" actId="2696"/>
          <pc:sldLayoutMkLst>
            <pc:docMk/>
            <pc:sldMasterMk cId="2672571085" sldId="2147484032"/>
            <pc:sldLayoutMk cId="4149675152" sldId="2147484053"/>
          </pc:sldLayoutMkLst>
        </pc:sldLayoutChg>
        <pc:sldLayoutChg chg="del">
          <pc:chgData name="Abbas Ali Mir" userId="7ec60726-d48b-4da6-aa46-86837f835f17" providerId="ADAL" clId="{C8D0DCAB-AD39-45F4-938B-5AB079F2317E}" dt="2018-09-15T15:10:31.449" v="1897" actId="2696"/>
          <pc:sldLayoutMkLst>
            <pc:docMk/>
            <pc:sldMasterMk cId="2672571085" sldId="2147484032"/>
            <pc:sldLayoutMk cId="4164209690" sldId="2147484054"/>
          </pc:sldLayoutMkLst>
        </pc:sldLayoutChg>
        <pc:sldLayoutChg chg="del">
          <pc:chgData name="Abbas Ali Mir" userId="7ec60726-d48b-4da6-aa46-86837f835f17" providerId="ADAL" clId="{C8D0DCAB-AD39-45F4-938B-5AB079F2317E}" dt="2018-09-15T15:10:31.450" v="1898" actId="2696"/>
          <pc:sldLayoutMkLst>
            <pc:docMk/>
            <pc:sldMasterMk cId="2672571085" sldId="2147484032"/>
            <pc:sldLayoutMk cId="1682379197" sldId="2147484055"/>
          </pc:sldLayoutMkLst>
        </pc:sldLayoutChg>
        <pc:sldLayoutChg chg="del">
          <pc:chgData name="Abbas Ali Mir" userId="7ec60726-d48b-4da6-aa46-86837f835f17" providerId="ADAL" clId="{C8D0DCAB-AD39-45F4-938B-5AB079F2317E}" dt="2018-09-15T15:10:31.452" v="1899" actId="2696"/>
          <pc:sldLayoutMkLst>
            <pc:docMk/>
            <pc:sldMasterMk cId="2672571085" sldId="2147484032"/>
            <pc:sldLayoutMk cId="2521372670" sldId="2147484056"/>
          </pc:sldLayoutMkLst>
        </pc:sldLayoutChg>
        <pc:sldLayoutChg chg="del">
          <pc:chgData name="Abbas Ali Mir" userId="7ec60726-d48b-4da6-aa46-86837f835f17" providerId="ADAL" clId="{C8D0DCAB-AD39-45F4-938B-5AB079F2317E}" dt="2018-09-15T15:10:31.453" v="1900" actId="2696"/>
          <pc:sldLayoutMkLst>
            <pc:docMk/>
            <pc:sldMasterMk cId="2672571085" sldId="2147484032"/>
            <pc:sldLayoutMk cId="830217359" sldId="2147484057"/>
          </pc:sldLayoutMkLst>
        </pc:sldLayoutChg>
        <pc:sldLayoutChg chg="del">
          <pc:chgData name="Abbas Ali Mir" userId="7ec60726-d48b-4da6-aa46-86837f835f17" providerId="ADAL" clId="{C8D0DCAB-AD39-45F4-938B-5AB079F2317E}" dt="2018-09-15T15:10:31.455" v="1901" actId="2696"/>
          <pc:sldLayoutMkLst>
            <pc:docMk/>
            <pc:sldMasterMk cId="2672571085" sldId="2147484032"/>
            <pc:sldLayoutMk cId="1439398667" sldId="2147484058"/>
          </pc:sldLayoutMkLst>
        </pc:sldLayoutChg>
        <pc:sldLayoutChg chg="del">
          <pc:chgData name="Abbas Ali Mir" userId="7ec60726-d48b-4da6-aa46-86837f835f17" providerId="ADAL" clId="{C8D0DCAB-AD39-45F4-938B-5AB079F2317E}" dt="2018-09-15T15:10:31.456" v="1902" actId="2696"/>
          <pc:sldLayoutMkLst>
            <pc:docMk/>
            <pc:sldMasterMk cId="2672571085" sldId="2147484032"/>
            <pc:sldLayoutMk cId="1470866117" sldId="2147484059"/>
          </pc:sldLayoutMkLst>
        </pc:sldLayoutChg>
        <pc:sldLayoutChg chg="del">
          <pc:chgData name="Abbas Ali Mir" userId="7ec60726-d48b-4da6-aa46-86837f835f17" providerId="ADAL" clId="{C8D0DCAB-AD39-45F4-938B-5AB079F2317E}" dt="2018-09-15T15:10:31.459" v="1903" actId="2696"/>
          <pc:sldLayoutMkLst>
            <pc:docMk/>
            <pc:sldMasterMk cId="2672571085" sldId="2147484032"/>
            <pc:sldLayoutMk cId="2636789967" sldId="2147484060"/>
          </pc:sldLayoutMkLst>
        </pc:sldLayoutChg>
        <pc:sldLayoutChg chg="del">
          <pc:chgData name="Abbas Ali Mir" userId="7ec60726-d48b-4da6-aa46-86837f835f17" providerId="ADAL" clId="{C8D0DCAB-AD39-45F4-938B-5AB079F2317E}" dt="2018-09-15T15:10:31.460" v="1904" actId="2696"/>
          <pc:sldLayoutMkLst>
            <pc:docMk/>
            <pc:sldMasterMk cId="2672571085" sldId="2147484032"/>
            <pc:sldLayoutMk cId="3136034629" sldId="2147484062"/>
          </pc:sldLayoutMkLst>
        </pc:sldLayoutChg>
        <pc:sldLayoutChg chg="del">
          <pc:chgData name="Abbas Ali Mir" userId="7ec60726-d48b-4da6-aa46-86837f835f17" providerId="ADAL" clId="{C8D0DCAB-AD39-45F4-938B-5AB079F2317E}" dt="2018-09-15T15:10:31.461" v="1905" actId="2696"/>
          <pc:sldLayoutMkLst>
            <pc:docMk/>
            <pc:sldMasterMk cId="2672571085" sldId="2147484032"/>
            <pc:sldLayoutMk cId="1108040879" sldId="2147484063"/>
          </pc:sldLayoutMkLst>
        </pc:sldLayoutChg>
      </pc:sldMasterChg>
      <pc:sldMasterChg chg="del delSldLayout">
        <pc:chgData name="Abbas Ali Mir" userId="7ec60726-d48b-4da6-aa46-86837f835f17" providerId="ADAL" clId="{C8D0DCAB-AD39-45F4-938B-5AB079F2317E}" dt="2018-09-15T15:10:31.957" v="2109" actId="2696"/>
        <pc:sldMasterMkLst>
          <pc:docMk/>
          <pc:sldMasterMk cId="3351393468" sldId="2147484064"/>
        </pc:sldMasterMkLst>
        <pc:sldLayoutChg chg="del">
          <pc:chgData name="Abbas Ali Mir" userId="7ec60726-d48b-4da6-aa46-86837f835f17" providerId="ADAL" clId="{C8D0DCAB-AD39-45F4-938B-5AB079F2317E}" dt="2018-09-15T15:10:31.925" v="2091" actId="2696"/>
          <pc:sldLayoutMkLst>
            <pc:docMk/>
            <pc:sldMasterMk cId="3351393468" sldId="2147484064"/>
            <pc:sldLayoutMk cId="4068423191" sldId="2147484065"/>
          </pc:sldLayoutMkLst>
        </pc:sldLayoutChg>
        <pc:sldLayoutChg chg="del">
          <pc:chgData name="Abbas Ali Mir" userId="7ec60726-d48b-4da6-aa46-86837f835f17" providerId="ADAL" clId="{C8D0DCAB-AD39-45F4-938B-5AB079F2317E}" dt="2018-09-15T15:10:31.928" v="2092" actId="2696"/>
          <pc:sldLayoutMkLst>
            <pc:docMk/>
            <pc:sldMasterMk cId="3351393468" sldId="2147484064"/>
            <pc:sldLayoutMk cId="493470072" sldId="2147484066"/>
          </pc:sldLayoutMkLst>
        </pc:sldLayoutChg>
        <pc:sldLayoutChg chg="del">
          <pc:chgData name="Abbas Ali Mir" userId="7ec60726-d48b-4da6-aa46-86837f835f17" providerId="ADAL" clId="{C8D0DCAB-AD39-45F4-938B-5AB079F2317E}" dt="2018-09-15T15:10:31.928" v="2093" actId="2696"/>
          <pc:sldLayoutMkLst>
            <pc:docMk/>
            <pc:sldMasterMk cId="3351393468" sldId="2147484064"/>
            <pc:sldLayoutMk cId="887896624" sldId="2147484067"/>
          </pc:sldLayoutMkLst>
        </pc:sldLayoutChg>
        <pc:sldLayoutChg chg="del">
          <pc:chgData name="Abbas Ali Mir" userId="7ec60726-d48b-4da6-aa46-86837f835f17" providerId="ADAL" clId="{C8D0DCAB-AD39-45F4-938B-5AB079F2317E}" dt="2018-09-15T15:10:31.930" v="2094" actId="2696"/>
          <pc:sldLayoutMkLst>
            <pc:docMk/>
            <pc:sldMasterMk cId="3351393468" sldId="2147484064"/>
            <pc:sldLayoutMk cId="1574673936" sldId="2147484068"/>
          </pc:sldLayoutMkLst>
        </pc:sldLayoutChg>
        <pc:sldLayoutChg chg="del">
          <pc:chgData name="Abbas Ali Mir" userId="7ec60726-d48b-4da6-aa46-86837f835f17" providerId="ADAL" clId="{C8D0DCAB-AD39-45F4-938B-5AB079F2317E}" dt="2018-09-15T15:10:31.933" v="2095" actId="2696"/>
          <pc:sldLayoutMkLst>
            <pc:docMk/>
            <pc:sldMasterMk cId="3351393468" sldId="2147484064"/>
            <pc:sldLayoutMk cId="3884627474" sldId="2147484069"/>
          </pc:sldLayoutMkLst>
        </pc:sldLayoutChg>
        <pc:sldLayoutChg chg="del">
          <pc:chgData name="Abbas Ali Mir" userId="7ec60726-d48b-4da6-aa46-86837f835f17" providerId="ADAL" clId="{C8D0DCAB-AD39-45F4-938B-5AB079F2317E}" dt="2018-09-15T15:10:31.935" v="2096" actId="2696"/>
          <pc:sldLayoutMkLst>
            <pc:docMk/>
            <pc:sldMasterMk cId="3351393468" sldId="2147484064"/>
            <pc:sldLayoutMk cId="2022321145" sldId="2147484070"/>
          </pc:sldLayoutMkLst>
        </pc:sldLayoutChg>
        <pc:sldLayoutChg chg="del">
          <pc:chgData name="Abbas Ali Mir" userId="7ec60726-d48b-4da6-aa46-86837f835f17" providerId="ADAL" clId="{C8D0DCAB-AD39-45F4-938B-5AB079F2317E}" dt="2018-09-15T15:10:31.935" v="2097" actId="2696"/>
          <pc:sldLayoutMkLst>
            <pc:docMk/>
            <pc:sldMasterMk cId="3351393468" sldId="2147484064"/>
            <pc:sldLayoutMk cId="3267995844" sldId="2147484071"/>
          </pc:sldLayoutMkLst>
        </pc:sldLayoutChg>
        <pc:sldLayoutChg chg="del">
          <pc:chgData name="Abbas Ali Mir" userId="7ec60726-d48b-4da6-aa46-86837f835f17" providerId="ADAL" clId="{C8D0DCAB-AD39-45F4-938B-5AB079F2317E}" dt="2018-09-15T15:10:31.937" v="2098" actId="2696"/>
          <pc:sldLayoutMkLst>
            <pc:docMk/>
            <pc:sldMasterMk cId="3351393468" sldId="2147484064"/>
            <pc:sldLayoutMk cId="3400519167" sldId="2147484072"/>
          </pc:sldLayoutMkLst>
        </pc:sldLayoutChg>
        <pc:sldLayoutChg chg="del">
          <pc:chgData name="Abbas Ali Mir" userId="7ec60726-d48b-4da6-aa46-86837f835f17" providerId="ADAL" clId="{C8D0DCAB-AD39-45F4-938B-5AB079F2317E}" dt="2018-09-15T15:10:31.939" v="2099" actId="2696"/>
          <pc:sldLayoutMkLst>
            <pc:docMk/>
            <pc:sldMasterMk cId="3351393468" sldId="2147484064"/>
            <pc:sldLayoutMk cId="1186160402" sldId="2147484073"/>
          </pc:sldLayoutMkLst>
        </pc:sldLayoutChg>
        <pc:sldLayoutChg chg="del">
          <pc:chgData name="Abbas Ali Mir" userId="7ec60726-d48b-4da6-aa46-86837f835f17" providerId="ADAL" clId="{C8D0DCAB-AD39-45F4-938B-5AB079F2317E}" dt="2018-09-15T15:10:31.940" v="2100" actId="2696"/>
          <pc:sldLayoutMkLst>
            <pc:docMk/>
            <pc:sldMasterMk cId="3351393468" sldId="2147484064"/>
            <pc:sldLayoutMk cId="3634830223" sldId="2147484074"/>
          </pc:sldLayoutMkLst>
        </pc:sldLayoutChg>
        <pc:sldLayoutChg chg="del">
          <pc:chgData name="Abbas Ali Mir" userId="7ec60726-d48b-4da6-aa46-86837f835f17" providerId="ADAL" clId="{C8D0DCAB-AD39-45F4-938B-5AB079F2317E}" dt="2018-09-15T15:10:31.943" v="2101" actId="2696"/>
          <pc:sldLayoutMkLst>
            <pc:docMk/>
            <pc:sldMasterMk cId="3351393468" sldId="2147484064"/>
            <pc:sldLayoutMk cId="3204137699" sldId="2147484075"/>
          </pc:sldLayoutMkLst>
        </pc:sldLayoutChg>
        <pc:sldLayoutChg chg="del">
          <pc:chgData name="Abbas Ali Mir" userId="7ec60726-d48b-4da6-aa46-86837f835f17" providerId="ADAL" clId="{C8D0DCAB-AD39-45F4-938B-5AB079F2317E}" dt="2018-09-15T15:10:31.945" v="2102" actId="2696"/>
          <pc:sldLayoutMkLst>
            <pc:docMk/>
            <pc:sldMasterMk cId="3351393468" sldId="2147484064"/>
            <pc:sldLayoutMk cId="4077184174" sldId="2147484076"/>
          </pc:sldLayoutMkLst>
        </pc:sldLayoutChg>
        <pc:sldLayoutChg chg="del">
          <pc:chgData name="Abbas Ali Mir" userId="7ec60726-d48b-4da6-aa46-86837f835f17" providerId="ADAL" clId="{C8D0DCAB-AD39-45F4-938B-5AB079F2317E}" dt="2018-09-15T15:10:31.947" v="2103" actId="2696"/>
          <pc:sldLayoutMkLst>
            <pc:docMk/>
            <pc:sldMasterMk cId="3351393468" sldId="2147484064"/>
            <pc:sldLayoutMk cId="269064819" sldId="2147484077"/>
          </pc:sldLayoutMkLst>
        </pc:sldLayoutChg>
        <pc:sldLayoutChg chg="del">
          <pc:chgData name="Abbas Ali Mir" userId="7ec60726-d48b-4da6-aa46-86837f835f17" providerId="ADAL" clId="{C8D0DCAB-AD39-45F4-938B-5AB079F2317E}" dt="2018-09-15T15:10:31.949" v="2104" actId="2696"/>
          <pc:sldLayoutMkLst>
            <pc:docMk/>
            <pc:sldMasterMk cId="3351393468" sldId="2147484064"/>
            <pc:sldLayoutMk cId="38619999" sldId="2147484078"/>
          </pc:sldLayoutMkLst>
        </pc:sldLayoutChg>
        <pc:sldLayoutChg chg="del">
          <pc:chgData name="Abbas Ali Mir" userId="7ec60726-d48b-4da6-aa46-86837f835f17" providerId="ADAL" clId="{C8D0DCAB-AD39-45F4-938B-5AB079F2317E}" dt="2018-09-15T15:10:31.950" v="2105" actId="2696"/>
          <pc:sldLayoutMkLst>
            <pc:docMk/>
            <pc:sldMasterMk cId="3351393468" sldId="2147484064"/>
            <pc:sldLayoutMk cId="1589301422" sldId="2147484079"/>
          </pc:sldLayoutMkLst>
        </pc:sldLayoutChg>
        <pc:sldLayoutChg chg="del">
          <pc:chgData name="Abbas Ali Mir" userId="7ec60726-d48b-4da6-aa46-86837f835f17" providerId="ADAL" clId="{C8D0DCAB-AD39-45F4-938B-5AB079F2317E}" dt="2018-09-15T15:10:31.951" v="2106" actId="2696"/>
          <pc:sldLayoutMkLst>
            <pc:docMk/>
            <pc:sldMasterMk cId="3351393468" sldId="2147484064"/>
            <pc:sldLayoutMk cId="973847993" sldId="2147484080"/>
          </pc:sldLayoutMkLst>
        </pc:sldLayoutChg>
        <pc:sldLayoutChg chg="del">
          <pc:chgData name="Abbas Ali Mir" userId="7ec60726-d48b-4da6-aa46-86837f835f17" providerId="ADAL" clId="{C8D0DCAB-AD39-45F4-938B-5AB079F2317E}" dt="2018-09-15T15:10:31.953" v="2107" actId="2696"/>
          <pc:sldLayoutMkLst>
            <pc:docMk/>
            <pc:sldMasterMk cId="3351393468" sldId="2147484064"/>
            <pc:sldLayoutMk cId="1526626237" sldId="2147484081"/>
          </pc:sldLayoutMkLst>
        </pc:sldLayoutChg>
        <pc:sldLayoutChg chg="del">
          <pc:chgData name="Abbas Ali Mir" userId="7ec60726-d48b-4da6-aa46-86837f835f17" providerId="ADAL" clId="{C8D0DCAB-AD39-45F4-938B-5AB079F2317E}" dt="2018-09-15T15:10:31.955" v="2108" actId="2696"/>
          <pc:sldLayoutMkLst>
            <pc:docMk/>
            <pc:sldMasterMk cId="3351393468" sldId="2147484064"/>
            <pc:sldLayoutMk cId="1835064561" sldId="2147484082"/>
          </pc:sldLayoutMkLst>
        </pc:sldLayoutChg>
      </pc:sldMasterChg>
      <pc:sldMasterChg chg="del delSldLayout">
        <pc:chgData name="Abbas Ali Mir" userId="7ec60726-d48b-4da6-aa46-86837f835f17" providerId="ADAL" clId="{C8D0DCAB-AD39-45F4-938B-5AB079F2317E}" dt="2018-09-15T15:10:31.513" v="1935" actId="2696"/>
        <pc:sldMasterMkLst>
          <pc:docMk/>
          <pc:sldMasterMk cId="707746155" sldId="2147484083"/>
        </pc:sldMasterMkLst>
        <pc:sldLayoutChg chg="del">
          <pc:chgData name="Abbas Ali Mir" userId="7ec60726-d48b-4da6-aa46-86837f835f17" providerId="ADAL" clId="{C8D0DCAB-AD39-45F4-938B-5AB079F2317E}" dt="2018-09-15T15:10:31.481" v="1917" actId="2696"/>
          <pc:sldLayoutMkLst>
            <pc:docMk/>
            <pc:sldMasterMk cId="707746155" sldId="2147484083"/>
            <pc:sldLayoutMk cId="4179171470" sldId="2147484084"/>
          </pc:sldLayoutMkLst>
        </pc:sldLayoutChg>
        <pc:sldLayoutChg chg="del">
          <pc:chgData name="Abbas Ali Mir" userId="7ec60726-d48b-4da6-aa46-86837f835f17" providerId="ADAL" clId="{C8D0DCAB-AD39-45F4-938B-5AB079F2317E}" dt="2018-09-15T15:10:31.483" v="1918" actId="2696"/>
          <pc:sldLayoutMkLst>
            <pc:docMk/>
            <pc:sldMasterMk cId="707746155" sldId="2147484083"/>
            <pc:sldLayoutMk cId="3773429482" sldId="2147484085"/>
          </pc:sldLayoutMkLst>
        </pc:sldLayoutChg>
        <pc:sldLayoutChg chg="del">
          <pc:chgData name="Abbas Ali Mir" userId="7ec60726-d48b-4da6-aa46-86837f835f17" providerId="ADAL" clId="{C8D0DCAB-AD39-45F4-938B-5AB079F2317E}" dt="2018-09-15T15:10:31.484" v="1919" actId="2696"/>
          <pc:sldLayoutMkLst>
            <pc:docMk/>
            <pc:sldMasterMk cId="707746155" sldId="2147484083"/>
            <pc:sldLayoutMk cId="1619503797" sldId="2147484086"/>
          </pc:sldLayoutMkLst>
        </pc:sldLayoutChg>
        <pc:sldLayoutChg chg="del">
          <pc:chgData name="Abbas Ali Mir" userId="7ec60726-d48b-4da6-aa46-86837f835f17" providerId="ADAL" clId="{C8D0DCAB-AD39-45F4-938B-5AB079F2317E}" dt="2018-09-15T15:10:31.486" v="1920" actId="2696"/>
          <pc:sldLayoutMkLst>
            <pc:docMk/>
            <pc:sldMasterMk cId="707746155" sldId="2147484083"/>
            <pc:sldLayoutMk cId="1438363215" sldId="2147484087"/>
          </pc:sldLayoutMkLst>
        </pc:sldLayoutChg>
        <pc:sldLayoutChg chg="del">
          <pc:chgData name="Abbas Ali Mir" userId="7ec60726-d48b-4da6-aa46-86837f835f17" providerId="ADAL" clId="{C8D0DCAB-AD39-45F4-938B-5AB079F2317E}" dt="2018-09-15T15:10:31.489" v="1921" actId="2696"/>
          <pc:sldLayoutMkLst>
            <pc:docMk/>
            <pc:sldMasterMk cId="707746155" sldId="2147484083"/>
            <pc:sldLayoutMk cId="462468212" sldId="2147484088"/>
          </pc:sldLayoutMkLst>
        </pc:sldLayoutChg>
        <pc:sldLayoutChg chg="del">
          <pc:chgData name="Abbas Ali Mir" userId="7ec60726-d48b-4da6-aa46-86837f835f17" providerId="ADAL" clId="{C8D0DCAB-AD39-45F4-938B-5AB079F2317E}" dt="2018-09-15T15:10:31.490" v="1922" actId="2696"/>
          <pc:sldLayoutMkLst>
            <pc:docMk/>
            <pc:sldMasterMk cId="707746155" sldId="2147484083"/>
            <pc:sldLayoutMk cId="605173541" sldId="2147484089"/>
          </pc:sldLayoutMkLst>
        </pc:sldLayoutChg>
        <pc:sldLayoutChg chg="del">
          <pc:chgData name="Abbas Ali Mir" userId="7ec60726-d48b-4da6-aa46-86837f835f17" providerId="ADAL" clId="{C8D0DCAB-AD39-45F4-938B-5AB079F2317E}" dt="2018-09-15T15:10:31.491" v="1923" actId="2696"/>
          <pc:sldLayoutMkLst>
            <pc:docMk/>
            <pc:sldMasterMk cId="707746155" sldId="2147484083"/>
            <pc:sldLayoutMk cId="3138116760" sldId="2147484090"/>
          </pc:sldLayoutMkLst>
        </pc:sldLayoutChg>
        <pc:sldLayoutChg chg="del">
          <pc:chgData name="Abbas Ali Mir" userId="7ec60726-d48b-4da6-aa46-86837f835f17" providerId="ADAL" clId="{C8D0DCAB-AD39-45F4-938B-5AB079F2317E}" dt="2018-09-15T15:10:31.493" v="1924" actId="2696"/>
          <pc:sldLayoutMkLst>
            <pc:docMk/>
            <pc:sldMasterMk cId="707746155" sldId="2147484083"/>
            <pc:sldLayoutMk cId="426310675" sldId="2147484091"/>
          </pc:sldLayoutMkLst>
        </pc:sldLayoutChg>
        <pc:sldLayoutChg chg="del">
          <pc:chgData name="Abbas Ali Mir" userId="7ec60726-d48b-4da6-aa46-86837f835f17" providerId="ADAL" clId="{C8D0DCAB-AD39-45F4-938B-5AB079F2317E}" dt="2018-09-15T15:10:31.494" v="1925" actId="2696"/>
          <pc:sldLayoutMkLst>
            <pc:docMk/>
            <pc:sldMasterMk cId="707746155" sldId="2147484083"/>
            <pc:sldLayoutMk cId="3945374459" sldId="2147484092"/>
          </pc:sldLayoutMkLst>
        </pc:sldLayoutChg>
        <pc:sldLayoutChg chg="del">
          <pc:chgData name="Abbas Ali Mir" userId="7ec60726-d48b-4da6-aa46-86837f835f17" providerId="ADAL" clId="{C8D0DCAB-AD39-45F4-938B-5AB079F2317E}" dt="2018-09-15T15:10:31.496" v="1926" actId="2696"/>
          <pc:sldLayoutMkLst>
            <pc:docMk/>
            <pc:sldMasterMk cId="707746155" sldId="2147484083"/>
            <pc:sldLayoutMk cId="4173037359" sldId="2147484093"/>
          </pc:sldLayoutMkLst>
        </pc:sldLayoutChg>
        <pc:sldLayoutChg chg="del">
          <pc:chgData name="Abbas Ali Mir" userId="7ec60726-d48b-4da6-aa46-86837f835f17" providerId="ADAL" clId="{C8D0DCAB-AD39-45F4-938B-5AB079F2317E}" dt="2018-09-15T15:10:31.499" v="1927" actId="2696"/>
          <pc:sldLayoutMkLst>
            <pc:docMk/>
            <pc:sldMasterMk cId="707746155" sldId="2147484083"/>
            <pc:sldLayoutMk cId="2267193754" sldId="2147484094"/>
          </pc:sldLayoutMkLst>
        </pc:sldLayoutChg>
        <pc:sldLayoutChg chg="del">
          <pc:chgData name="Abbas Ali Mir" userId="7ec60726-d48b-4da6-aa46-86837f835f17" providerId="ADAL" clId="{C8D0DCAB-AD39-45F4-938B-5AB079F2317E}" dt="2018-09-15T15:10:31.501" v="1928" actId="2696"/>
          <pc:sldLayoutMkLst>
            <pc:docMk/>
            <pc:sldMasterMk cId="707746155" sldId="2147484083"/>
            <pc:sldLayoutMk cId="2063952433" sldId="2147484095"/>
          </pc:sldLayoutMkLst>
        </pc:sldLayoutChg>
        <pc:sldLayoutChg chg="del">
          <pc:chgData name="Abbas Ali Mir" userId="7ec60726-d48b-4da6-aa46-86837f835f17" providerId="ADAL" clId="{C8D0DCAB-AD39-45F4-938B-5AB079F2317E}" dt="2018-09-15T15:10:31.503" v="1929" actId="2696"/>
          <pc:sldLayoutMkLst>
            <pc:docMk/>
            <pc:sldMasterMk cId="707746155" sldId="2147484083"/>
            <pc:sldLayoutMk cId="934407414" sldId="2147484096"/>
          </pc:sldLayoutMkLst>
        </pc:sldLayoutChg>
        <pc:sldLayoutChg chg="del">
          <pc:chgData name="Abbas Ali Mir" userId="7ec60726-d48b-4da6-aa46-86837f835f17" providerId="ADAL" clId="{C8D0DCAB-AD39-45F4-938B-5AB079F2317E}" dt="2018-09-15T15:10:31.505" v="1930" actId="2696"/>
          <pc:sldLayoutMkLst>
            <pc:docMk/>
            <pc:sldMasterMk cId="707746155" sldId="2147484083"/>
            <pc:sldLayoutMk cId="1087987148" sldId="2147484097"/>
          </pc:sldLayoutMkLst>
        </pc:sldLayoutChg>
        <pc:sldLayoutChg chg="del">
          <pc:chgData name="Abbas Ali Mir" userId="7ec60726-d48b-4da6-aa46-86837f835f17" providerId="ADAL" clId="{C8D0DCAB-AD39-45F4-938B-5AB079F2317E}" dt="2018-09-15T15:10:31.507" v="1931" actId="2696"/>
          <pc:sldLayoutMkLst>
            <pc:docMk/>
            <pc:sldMasterMk cId="707746155" sldId="2147484083"/>
            <pc:sldLayoutMk cId="729877705" sldId="2147484098"/>
          </pc:sldLayoutMkLst>
        </pc:sldLayoutChg>
        <pc:sldLayoutChg chg="del">
          <pc:chgData name="Abbas Ali Mir" userId="7ec60726-d48b-4da6-aa46-86837f835f17" providerId="ADAL" clId="{C8D0DCAB-AD39-45F4-938B-5AB079F2317E}" dt="2018-09-15T15:10:31.508" v="1932" actId="2696"/>
          <pc:sldLayoutMkLst>
            <pc:docMk/>
            <pc:sldMasterMk cId="707746155" sldId="2147484083"/>
            <pc:sldLayoutMk cId="2364590594" sldId="2147484099"/>
          </pc:sldLayoutMkLst>
        </pc:sldLayoutChg>
        <pc:sldLayoutChg chg="del">
          <pc:chgData name="Abbas Ali Mir" userId="7ec60726-d48b-4da6-aa46-86837f835f17" providerId="ADAL" clId="{C8D0DCAB-AD39-45F4-938B-5AB079F2317E}" dt="2018-09-15T15:10:31.510" v="1933" actId="2696"/>
          <pc:sldLayoutMkLst>
            <pc:docMk/>
            <pc:sldMasterMk cId="707746155" sldId="2147484083"/>
            <pc:sldLayoutMk cId="3437445738" sldId="2147484100"/>
          </pc:sldLayoutMkLst>
        </pc:sldLayoutChg>
        <pc:sldLayoutChg chg="del">
          <pc:chgData name="Abbas Ali Mir" userId="7ec60726-d48b-4da6-aa46-86837f835f17" providerId="ADAL" clId="{C8D0DCAB-AD39-45F4-938B-5AB079F2317E}" dt="2018-09-15T15:10:31.511" v="1934" actId="2696"/>
          <pc:sldLayoutMkLst>
            <pc:docMk/>
            <pc:sldMasterMk cId="707746155" sldId="2147484083"/>
            <pc:sldLayoutMk cId="913856042" sldId="2147484101"/>
          </pc:sldLayoutMkLst>
        </pc:sldLayoutChg>
      </pc:sldMasterChg>
      <pc:sldMasterChg chg="del delSldLayout">
        <pc:chgData name="Abbas Ali Mir" userId="7ec60726-d48b-4da6-aa46-86837f835f17" providerId="ADAL" clId="{C8D0DCAB-AD39-45F4-938B-5AB079F2317E}" dt="2018-09-15T15:10:31.923" v="2090" actId="2696"/>
        <pc:sldMasterMkLst>
          <pc:docMk/>
          <pc:sldMasterMk cId="145025001" sldId="2147484102"/>
        </pc:sldMasterMkLst>
        <pc:sldLayoutChg chg="del">
          <pc:chgData name="Abbas Ali Mir" userId="7ec60726-d48b-4da6-aa46-86837f835f17" providerId="ADAL" clId="{C8D0DCAB-AD39-45F4-938B-5AB079F2317E}" dt="2018-09-15T15:10:31.886" v="2069" actId="2696"/>
          <pc:sldLayoutMkLst>
            <pc:docMk/>
            <pc:sldMasterMk cId="145025001" sldId="2147484102"/>
            <pc:sldLayoutMk cId="2721020022" sldId="2147484103"/>
          </pc:sldLayoutMkLst>
        </pc:sldLayoutChg>
        <pc:sldLayoutChg chg="del">
          <pc:chgData name="Abbas Ali Mir" userId="7ec60726-d48b-4da6-aa46-86837f835f17" providerId="ADAL" clId="{C8D0DCAB-AD39-45F4-938B-5AB079F2317E}" dt="2018-09-15T15:10:31.888" v="2070" actId="2696"/>
          <pc:sldLayoutMkLst>
            <pc:docMk/>
            <pc:sldMasterMk cId="145025001" sldId="2147484102"/>
            <pc:sldLayoutMk cId="2471975024" sldId="2147484104"/>
          </pc:sldLayoutMkLst>
        </pc:sldLayoutChg>
        <pc:sldLayoutChg chg="del">
          <pc:chgData name="Abbas Ali Mir" userId="7ec60726-d48b-4da6-aa46-86837f835f17" providerId="ADAL" clId="{C8D0DCAB-AD39-45F4-938B-5AB079F2317E}" dt="2018-09-15T15:10:31.891" v="2071" actId="2696"/>
          <pc:sldLayoutMkLst>
            <pc:docMk/>
            <pc:sldMasterMk cId="145025001" sldId="2147484102"/>
            <pc:sldLayoutMk cId="3325823385" sldId="2147484105"/>
          </pc:sldLayoutMkLst>
        </pc:sldLayoutChg>
        <pc:sldLayoutChg chg="del">
          <pc:chgData name="Abbas Ali Mir" userId="7ec60726-d48b-4da6-aa46-86837f835f17" providerId="ADAL" clId="{C8D0DCAB-AD39-45F4-938B-5AB079F2317E}" dt="2018-09-15T15:10:31.891" v="2072" actId="2696"/>
          <pc:sldLayoutMkLst>
            <pc:docMk/>
            <pc:sldMasterMk cId="145025001" sldId="2147484102"/>
            <pc:sldLayoutMk cId="26851163" sldId="2147484106"/>
          </pc:sldLayoutMkLst>
        </pc:sldLayoutChg>
        <pc:sldLayoutChg chg="del">
          <pc:chgData name="Abbas Ali Mir" userId="7ec60726-d48b-4da6-aa46-86837f835f17" providerId="ADAL" clId="{C8D0DCAB-AD39-45F4-938B-5AB079F2317E}" dt="2018-09-15T15:10:31.893" v="2073" actId="2696"/>
          <pc:sldLayoutMkLst>
            <pc:docMk/>
            <pc:sldMasterMk cId="145025001" sldId="2147484102"/>
            <pc:sldLayoutMk cId="3135630715" sldId="2147484107"/>
          </pc:sldLayoutMkLst>
        </pc:sldLayoutChg>
        <pc:sldLayoutChg chg="del">
          <pc:chgData name="Abbas Ali Mir" userId="7ec60726-d48b-4da6-aa46-86837f835f17" providerId="ADAL" clId="{C8D0DCAB-AD39-45F4-938B-5AB079F2317E}" dt="2018-09-15T15:10:31.894" v="2074" actId="2696"/>
          <pc:sldLayoutMkLst>
            <pc:docMk/>
            <pc:sldMasterMk cId="145025001" sldId="2147484102"/>
            <pc:sldLayoutMk cId="319621072" sldId="2147484108"/>
          </pc:sldLayoutMkLst>
        </pc:sldLayoutChg>
        <pc:sldLayoutChg chg="del">
          <pc:chgData name="Abbas Ali Mir" userId="7ec60726-d48b-4da6-aa46-86837f835f17" providerId="ADAL" clId="{C8D0DCAB-AD39-45F4-938B-5AB079F2317E}" dt="2018-09-15T15:10:31.896" v="2075" actId="2696"/>
          <pc:sldLayoutMkLst>
            <pc:docMk/>
            <pc:sldMasterMk cId="145025001" sldId="2147484102"/>
            <pc:sldLayoutMk cId="148824928" sldId="2147484109"/>
          </pc:sldLayoutMkLst>
        </pc:sldLayoutChg>
        <pc:sldLayoutChg chg="del">
          <pc:chgData name="Abbas Ali Mir" userId="7ec60726-d48b-4da6-aa46-86837f835f17" providerId="ADAL" clId="{C8D0DCAB-AD39-45F4-938B-5AB079F2317E}" dt="2018-09-15T15:10:31.898" v="2076" actId="2696"/>
          <pc:sldLayoutMkLst>
            <pc:docMk/>
            <pc:sldMasterMk cId="145025001" sldId="2147484102"/>
            <pc:sldLayoutMk cId="4064113295" sldId="2147484110"/>
          </pc:sldLayoutMkLst>
        </pc:sldLayoutChg>
        <pc:sldLayoutChg chg="del">
          <pc:chgData name="Abbas Ali Mir" userId="7ec60726-d48b-4da6-aa46-86837f835f17" providerId="ADAL" clId="{C8D0DCAB-AD39-45F4-938B-5AB079F2317E}" dt="2018-09-15T15:10:31.899" v="2077" actId="2696"/>
          <pc:sldLayoutMkLst>
            <pc:docMk/>
            <pc:sldMasterMk cId="145025001" sldId="2147484102"/>
            <pc:sldLayoutMk cId="1610828232" sldId="2147484111"/>
          </pc:sldLayoutMkLst>
        </pc:sldLayoutChg>
        <pc:sldLayoutChg chg="del">
          <pc:chgData name="Abbas Ali Mir" userId="7ec60726-d48b-4da6-aa46-86837f835f17" providerId="ADAL" clId="{C8D0DCAB-AD39-45F4-938B-5AB079F2317E}" dt="2018-09-15T15:10:31.902" v="2078" actId="2696"/>
          <pc:sldLayoutMkLst>
            <pc:docMk/>
            <pc:sldMasterMk cId="145025001" sldId="2147484102"/>
            <pc:sldLayoutMk cId="2742702148" sldId="2147484112"/>
          </pc:sldLayoutMkLst>
        </pc:sldLayoutChg>
        <pc:sldLayoutChg chg="del">
          <pc:chgData name="Abbas Ali Mir" userId="7ec60726-d48b-4da6-aa46-86837f835f17" providerId="ADAL" clId="{C8D0DCAB-AD39-45F4-938B-5AB079F2317E}" dt="2018-09-15T15:10:31.903" v="2079" actId="2696"/>
          <pc:sldLayoutMkLst>
            <pc:docMk/>
            <pc:sldMasterMk cId="145025001" sldId="2147484102"/>
            <pc:sldLayoutMk cId="523860684" sldId="2147484113"/>
          </pc:sldLayoutMkLst>
        </pc:sldLayoutChg>
        <pc:sldLayoutChg chg="del">
          <pc:chgData name="Abbas Ali Mir" userId="7ec60726-d48b-4da6-aa46-86837f835f17" providerId="ADAL" clId="{C8D0DCAB-AD39-45F4-938B-5AB079F2317E}" dt="2018-09-15T15:10:31.904" v="2080" actId="2696"/>
          <pc:sldLayoutMkLst>
            <pc:docMk/>
            <pc:sldMasterMk cId="145025001" sldId="2147484102"/>
            <pc:sldLayoutMk cId="3179620105" sldId="2147484114"/>
          </pc:sldLayoutMkLst>
        </pc:sldLayoutChg>
        <pc:sldLayoutChg chg="del">
          <pc:chgData name="Abbas Ali Mir" userId="7ec60726-d48b-4da6-aa46-86837f835f17" providerId="ADAL" clId="{C8D0DCAB-AD39-45F4-938B-5AB079F2317E}" dt="2018-09-15T15:10:31.905" v="2081" actId="2696"/>
          <pc:sldLayoutMkLst>
            <pc:docMk/>
            <pc:sldMasterMk cId="145025001" sldId="2147484102"/>
            <pc:sldLayoutMk cId="237376496" sldId="2147484115"/>
          </pc:sldLayoutMkLst>
        </pc:sldLayoutChg>
        <pc:sldLayoutChg chg="del">
          <pc:chgData name="Abbas Ali Mir" userId="7ec60726-d48b-4da6-aa46-86837f835f17" providerId="ADAL" clId="{C8D0DCAB-AD39-45F4-938B-5AB079F2317E}" dt="2018-09-15T15:10:31.907" v="2082" actId="2696"/>
          <pc:sldLayoutMkLst>
            <pc:docMk/>
            <pc:sldMasterMk cId="145025001" sldId="2147484102"/>
            <pc:sldLayoutMk cId="3349581756" sldId="2147484116"/>
          </pc:sldLayoutMkLst>
        </pc:sldLayoutChg>
        <pc:sldLayoutChg chg="del">
          <pc:chgData name="Abbas Ali Mir" userId="7ec60726-d48b-4da6-aa46-86837f835f17" providerId="ADAL" clId="{C8D0DCAB-AD39-45F4-938B-5AB079F2317E}" dt="2018-09-15T15:10:31.908" v="2083" actId="2696"/>
          <pc:sldLayoutMkLst>
            <pc:docMk/>
            <pc:sldMasterMk cId="145025001" sldId="2147484102"/>
            <pc:sldLayoutMk cId="1872304055" sldId="2147484117"/>
          </pc:sldLayoutMkLst>
        </pc:sldLayoutChg>
        <pc:sldLayoutChg chg="del">
          <pc:chgData name="Abbas Ali Mir" userId="7ec60726-d48b-4da6-aa46-86837f835f17" providerId="ADAL" clId="{C8D0DCAB-AD39-45F4-938B-5AB079F2317E}" dt="2018-09-15T15:10:31.910" v="2084" actId="2696"/>
          <pc:sldLayoutMkLst>
            <pc:docMk/>
            <pc:sldMasterMk cId="145025001" sldId="2147484102"/>
            <pc:sldLayoutMk cId="3650119255" sldId="2147484118"/>
          </pc:sldLayoutMkLst>
        </pc:sldLayoutChg>
        <pc:sldLayoutChg chg="del">
          <pc:chgData name="Abbas Ali Mir" userId="7ec60726-d48b-4da6-aa46-86837f835f17" providerId="ADAL" clId="{C8D0DCAB-AD39-45F4-938B-5AB079F2317E}" dt="2018-09-15T15:10:31.911" v="2085" actId="2696"/>
          <pc:sldLayoutMkLst>
            <pc:docMk/>
            <pc:sldMasterMk cId="145025001" sldId="2147484102"/>
            <pc:sldLayoutMk cId="750819701" sldId="2147484119"/>
          </pc:sldLayoutMkLst>
        </pc:sldLayoutChg>
        <pc:sldLayoutChg chg="del">
          <pc:chgData name="Abbas Ali Mir" userId="7ec60726-d48b-4da6-aa46-86837f835f17" providerId="ADAL" clId="{C8D0DCAB-AD39-45F4-938B-5AB079F2317E}" dt="2018-09-15T15:10:31.914" v="2086" actId="2696"/>
          <pc:sldLayoutMkLst>
            <pc:docMk/>
            <pc:sldMasterMk cId="145025001" sldId="2147484102"/>
            <pc:sldLayoutMk cId="3480759066" sldId="2147484120"/>
          </pc:sldLayoutMkLst>
        </pc:sldLayoutChg>
        <pc:sldLayoutChg chg="del">
          <pc:chgData name="Abbas Ali Mir" userId="7ec60726-d48b-4da6-aa46-86837f835f17" providerId="ADAL" clId="{C8D0DCAB-AD39-45F4-938B-5AB079F2317E}" dt="2018-09-15T15:10:31.915" v="2087" actId="2696"/>
          <pc:sldLayoutMkLst>
            <pc:docMk/>
            <pc:sldMasterMk cId="145025001" sldId="2147484102"/>
            <pc:sldLayoutMk cId="217288902" sldId="2147484121"/>
          </pc:sldLayoutMkLst>
        </pc:sldLayoutChg>
        <pc:sldLayoutChg chg="del">
          <pc:chgData name="Abbas Ali Mir" userId="7ec60726-d48b-4da6-aa46-86837f835f17" providerId="ADAL" clId="{C8D0DCAB-AD39-45F4-938B-5AB079F2317E}" dt="2018-09-15T15:10:31.917" v="2088" actId="2696"/>
          <pc:sldLayoutMkLst>
            <pc:docMk/>
            <pc:sldMasterMk cId="145025001" sldId="2147484102"/>
            <pc:sldLayoutMk cId="2024908481" sldId="2147484122"/>
          </pc:sldLayoutMkLst>
        </pc:sldLayoutChg>
        <pc:sldLayoutChg chg="del">
          <pc:chgData name="Abbas Ali Mir" userId="7ec60726-d48b-4da6-aa46-86837f835f17" providerId="ADAL" clId="{C8D0DCAB-AD39-45F4-938B-5AB079F2317E}" dt="2018-09-15T15:10:31.918" v="2089" actId="2696"/>
          <pc:sldLayoutMkLst>
            <pc:docMk/>
            <pc:sldMasterMk cId="145025001" sldId="2147484102"/>
            <pc:sldLayoutMk cId="2338961749" sldId="2147484123"/>
          </pc:sldLayoutMkLst>
        </pc:sldLayoutChg>
      </pc:sldMasterChg>
      <pc:sldMasterChg chg="del delSldLayout">
        <pc:chgData name="Abbas Ali Mir" userId="7ec60726-d48b-4da6-aa46-86837f835f17" providerId="ADAL" clId="{C8D0DCAB-AD39-45F4-938B-5AB079F2317E}" dt="2018-09-15T15:10:31.542" v="1956" actId="2696"/>
        <pc:sldMasterMkLst>
          <pc:docMk/>
          <pc:sldMasterMk cId="996808280" sldId="2147484126"/>
        </pc:sldMasterMkLst>
        <pc:sldLayoutChg chg="del">
          <pc:chgData name="Abbas Ali Mir" userId="7ec60726-d48b-4da6-aa46-86837f835f17" providerId="ADAL" clId="{C8D0DCAB-AD39-45F4-938B-5AB079F2317E}" dt="2018-09-15T15:10:31.515" v="1936" actId="2696"/>
          <pc:sldLayoutMkLst>
            <pc:docMk/>
            <pc:sldMasterMk cId="996808280" sldId="2147484126"/>
            <pc:sldLayoutMk cId="2741596792" sldId="2147484127"/>
          </pc:sldLayoutMkLst>
        </pc:sldLayoutChg>
        <pc:sldLayoutChg chg="del">
          <pc:chgData name="Abbas Ali Mir" userId="7ec60726-d48b-4da6-aa46-86837f835f17" providerId="ADAL" clId="{C8D0DCAB-AD39-45F4-938B-5AB079F2317E}" dt="2018-09-15T15:10:31.517" v="1937" actId="2696"/>
          <pc:sldLayoutMkLst>
            <pc:docMk/>
            <pc:sldMasterMk cId="996808280" sldId="2147484126"/>
            <pc:sldLayoutMk cId="2270118519" sldId="2147484128"/>
          </pc:sldLayoutMkLst>
        </pc:sldLayoutChg>
        <pc:sldLayoutChg chg="del">
          <pc:chgData name="Abbas Ali Mir" userId="7ec60726-d48b-4da6-aa46-86837f835f17" providerId="ADAL" clId="{C8D0DCAB-AD39-45F4-938B-5AB079F2317E}" dt="2018-09-15T15:10:31.518" v="1938" actId="2696"/>
          <pc:sldLayoutMkLst>
            <pc:docMk/>
            <pc:sldMasterMk cId="996808280" sldId="2147484126"/>
            <pc:sldLayoutMk cId="1675320543" sldId="2147484129"/>
          </pc:sldLayoutMkLst>
        </pc:sldLayoutChg>
        <pc:sldLayoutChg chg="del">
          <pc:chgData name="Abbas Ali Mir" userId="7ec60726-d48b-4da6-aa46-86837f835f17" providerId="ADAL" clId="{C8D0DCAB-AD39-45F4-938B-5AB079F2317E}" dt="2018-09-15T15:10:31.520" v="1939" actId="2696"/>
          <pc:sldLayoutMkLst>
            <pc:docMk/>
            <pc:sldMasterMk cId="996808280" sldId="2147484126"/>
            <pc:sldLayoutMk cId="4050772826" sldId="2147484130"/>
          </pc:sldLayoutMkLst>
        </pc:sldLayoutChg>
        <pc:sldLayoutChg chg="del">
          <pc:chgData name="Abbas Ali Mir" userId="7ec60726-d48b-4da6-aa46-86837f835f17" providerId="ADAL" clId="{C8D0DCAB-AD39-45F4-938B-5AB079F2317E}" dt="2018-09-15T15:10:31.521" v="1940" actId="2696"/>
          <pc:sldLayoutMkLst>
            <pc:docMk/>
            <pc:sldMasterMk cId="996808280" sldId="2147484126"/>
            <pc:sldLayoutMk cId="2758939464" sldId="2147484131"/>
          </pc:sldLayoutMkLst>
        </pc:sldLayoutChg>
        <pc:sldLayoutChg chg="del">
          <pc:chgData name="Abbas Ali Mir" userId="7ec60726-d48b-4da6-aa46-86837f835f17" providerId="ADAL" clId="{C8D0DCAB-AD39-45F4-938B-5AB079F2317E}" dt="2018-09-15T15:10:31.522" v="1941" actId="2696"/>
          <pc:sldLayoutMkLst>
            <pc:docMk/>
            <pc:sldMasterMk cId="996808280" sldId="2147484126"/>
            <pc:sldLayoutMk cId="193130212" sldId="2147484132"/>
          </pc:sldLayoutMkLst>
        </pc:sldLayoutChg>
        <pc:sldLayoutChg chg="del">
          <pc:chgData name="Abbas Ali Mir" userId="7ec60726-d48b-4da6-aa46-86837f835f17" providerId="ADAL" clId="{C8D0DCAB-AD39-45F4-938B-5AB079F2317E}" dt="2018-09-15T15:10:31.524" v="1942" actId="2696"/>
          <pc:sldLayoutMkLst>
            <pc:docMk/>
            <pc:sldMasterMk cId="996808280" sldId="2147484126"/>
            <pc:sldLayoutMk cId="3928562058" sldId="2147484133"/>
          </pc:sldLayoutMkLst>
        </pc:sldLayoutChg>
        <pc:sldLayoutChg chg="del">
          <pc:chgData name="Abbas Ali Mir" userId="7ec60726-d48b-4da6-aa46-86837f835f17" providerId="ADAL" clId="{C8D0DCAB-AD39-45F4-938B-5AB079F2317E}" dt="2018-09-15T15:10:31.525" v="1943" actId="2696"/>
          <pc:sldLayoutMkLst>
            <pc:docMk/>
            <pc:sldMasterMk cId="996808280" sldId="2147484126"/>
            <pc:sldLayoutMk cId="2704107107" sldId="2147484134"/>
          </pc:sldLayoutMkLst>
        </pc:sldLayoutChg>
        <pc:sldLayoutChg chg="del">
          <pc:chgData name="Abbas Ali Mir" userId="7ec60726-d48b-4da6-aa46-86837f835f17" providerId="ADAL" clId="{C8D0DCAB-AD39-45F4-938B-5AB079F2317E}" dt="2018-09-15T15:10:31.526" v="1944" actId="2696"/>
          <pc:sldLayoutMkLst>
            <pc:docMk/>
            <pc:sldMasterMk cId="996808280" sldId="2147484126"/>
            <pc:sldLayoutMk cId="2630874854" sldId="2147484135"/>
          </pc:sldLayoutMkLst>
        </pc:sldLayoutChg>
        <pc:sldLayoutChg chg="del">
          <pc:chgData name="Abbas Ali Mir" userId="7ec60726-d48b-4da6-aa46-86837f835f17" providerId="ADAL" clId="{C8D0DCAB-AD39-45F4-938B-5AB079F2317E}" dt="2018-09-15T15:10:31.527" v="1945" actId="2696"/>
          <pc:sldLayoutMkLst>
            <pc:docMk/>
            <pc:sldMasterMk cId="996808280" sldId="2147484126"/>
            <pc:sldLayoutMk cId="1004162765" sldId="2147484136"/>
          </pc:sldLayoutMkLst>
        </pc:sldLayoutChg>
        <pc:sldLayoutChg chg="del">
          <pc:chgData name="Abbas Ali Mir" userId="7ec60726-d48b-4da6-aa46-86837f835f17" providerId="ADAL" clId="{C8D0DCAB-AD39-45F4-938B-5AB079F2317E}" dt="2018-09-15T15:10:31.528" v="1946" actId="2696"/>
          <pc:sldLayoutMkLst>
            <pc:docMk/>
            <pc:sldMasterMk cId="996808280" sldId="2147484126"/>
            <pc:sldLayoutMk cId="1193221885" sldId="2147484137"/>
          </pc:sldLayoutMkLst>
        </pc:sldLayoutChg>
        <pc:sldLayoutChg chg="del">
          <pc:chgData name="Abbas Ali Mir" userId="7ec60726-d48b-4da6-aa46-86837f835f17" providerId="ADAL" clId="{C8D0DCAB-AD39-45F4-938B-5AB079F2317E}" dt="2018-09-15T15:10:31.530" v="1947" actId="2696"/>
          <pc:sldLayoutMkLst>
            <pc:docMk/>
            <pc:sldMasterMk cId="996808280" sldId="2147484126"/>
            <pc:sldLayoutMk cId="250249688" sldId="2147484138"/>
          </pc:sldLayoutMkLst>
        </pc:sldLayoutChg>
        <pc:sldLayoutChg chg="del">
          <pc:chgData name="Abbas Ali Mir" userId="7ec60726-d48b-4da6-aa46-86837f835f17" providerId="ADAL" clId="{C8D0DCAB-AD39-45F4-938B-5AB079F2317E}" dt="2018-09-15T15:10:31.531" v="1948" actId="2696"/>
          <pc:sldLayoutMkLst>
            <pc:docMk/>
            <pc:sldMasterMk cId="996808280" sldId="2147484126"/>
            <pc:sldLayoutMk cId="2717277986" sldId="2147484139"/>
          </pc:sldLayoutMkLst>
        </pc:sldLayoutChg>
        <pc:sldLayoutChg chg="del">
          <pc:chgData name="Abbas Ali Mir" userId="7ec60726-d48b-4da6-aa46-86837f835f17" providerId="ADAL" clId="{C8D0DCAB-AD39-45F4-938B-5AB079F2317E}" dt="2018-09-15T15:10:31.532" v="1949" actId="2696"/>
          <pc:sldLayoutMkLst>
            <pc:docMk/>
            <pc:sldMasterMk cId="996808280" sldId="2147484126"/>
            <pc:sldLayoutMk cId="2692163008" sldId="2147484140"/>
          </pc:sldLayoutMkLst>
        </pc:sldLayoutChg>
        <pc:sldLayoutChg chg="del">
          <pc:chgData name="Abbas Ali Mir" userId="7ec60726-d48b-4da6-aa46-86837f835f17" providerId="ADAL" clId="{C8D0DCAB-AD39-45F4-938B-5AB079F2317E}" dt="2018-09-15T15:10:31.533" v="1950" actId="2696"/>
          <pc:sldLayoutMkLst>
            <pc:docMk/>
            <pc:sldMasterMk cId="996808280" sldId="2147484126"/>
            <pc:sldLayoutMk cId="4161472436" sldId="2147484141"/>
          </pc:sldLayoutMkLst>
        </pc:sldLayoutChg>
        <pc:sldLayoutChg chg="del">
          <pc:chgData name="Abbas Ali Mir" userId="7ec60726-d48b-4da6-aa46-86837f835f17" providerId="ADAL" clId="{C8D0DCAB-AD39-45F4-938B-5AB079F2317E}" dt="2018-09-15T15:10:31.535" v="1951" actId="2696"/>
          <pc:sldLayoutMkLst>
            <pc:docMk/>
            <pc:sldMasterMk cId="996808280" sldId="2147484126"/>
            <pc:sldLayoutMk cId="778592091" sldId="2147484142"/>
          </pc:sldLayoutMkLst>
        </pc:sldLayoutChg>
        <pc:sldLayoutChg chg="del">
          <pc:chgData name="Abbas Ali Mir" userId="7ec60726-d48b-4da6-aa46-86837f835f17" providerId="ADAL" clId="{C8D0DCAB-AD39-45F4-938B-5AB079F2317E}" dt="2018-09-15T15:10:31.536" v="1952" actId="2696"/>
          <pc:sldLayoutMkLst>
            <pc:docMk/>
            <pc:sldMasterMk cId="996808280" sldId="2147484126"/>
            <pc:sldLayoutMk cId="1285005698" sldId="2147484143"/>
          </pc:sldLayoutMkLst>
        </pc:sldLayoutChg>
        <pc:sldLayoutChg chg="del">
          <pc:chgData name="Abbas Ali Mir" userId="7ec60726-d48b-4da6-aa46-86837f835f17" providerId="ADAL" clId="{C8D0DCAB-AD39-45F4-938B-5AB079F2317E}" dt="2018-09-15T15:10:31.537" v="1953" actId="2696"/>
          <pc:sldLayoutMkLst>
            <pc:docMk/>
            <pc:sldMasterMk cId="996808280" sldId="2147484126"/>
            <pc:sldLayoutMk cId="1888720215" sldId="2147484144"/>
          </pc:sldLayoutMkLst>
        </pc:sldLayoutChg>
        <pc:sldLayoutChg chg="del">
          <pc:chgData name="Abbas Ali Mir" userId="7ec60726-d48b-4da6-aa46-86837f835f17" providerId="ADAL" clId="{C8D0DCAB-AD39-45F4-938B-5AB079F2317E}" dt="2018-09-15T15:10:31.539" v="1954" actId="2696"/>
          <pc:sldLayoutMkLst>
            <pc:docMk/>
            <pc:sldMasterMk cId="996808280" sldId="2147484126"/>
            <pc:sldLayoutMk cId="2849617596" sldId="2147484145"/>
          </pc:sldLayoutMkLst>
        </pc:sldLayoutChg>
        <pc:sldLayoutChg chg="del">
          <pc:chgData name="Abbas Ali Mir" userId="7ec60726-d48b-4da6-aa46-86837f835f17" providerId="ADAL" clId="{C8D0DCAB-AD39-45F4-938B-5AB079F2317E}" dt="2018-09-15T15:10:31.540" v="1955" actId="2696"/>
          <pc:sldLayoutMkLst>
            <pc:docMk/>
            <pc:sldMasterMk cId="996808280" sldId="2147484126"/>
            <pc:sldLayoutMk cId="1897802569" sldId="2147484146"/>
          </pc:sldLayoutMkLst>
        </pc:sldLayoutChg>
      </pc:sldMasterChg>
      <pc:sldMasterChg chg="del delSldLayout">
        <pc:chgData name="Abbas Ali Mir" userId="7ec60726-d48b-4da6-aa46-86837f835f17" providerId="ADAL" clId="{C8D0DCAB-AD39-45F4-938B-5AB079F2317E}" dt="2018-09-15T15:10:32.058" v="2171" actId="2696"/>
        <pc:sldMasterMkLst>
          <pc:docMk/>
          <pc:sldMasterMk cId="3059769838" sldId="2147484151"/>
        </pc:sldMasterMkLst>
        <pc:sldLayoutChg chg="del">
          <pc:chgData name="Abbas Ali Mir" userId="7ec60726-d48b-4da6-aa46-86837f835f17" providerId="ADAL" clId="{C8D0DCAB-AD39-45F4-938B-5AB079F2317E}" dt="2018-09-15T13:00:53.712" v="497" actId="2696"/>
          <pc:sldLayoutMkLst>
            <pc:docMk/>
            <pc:sldMasterMk cId="3059769838" sldId="2147484151"/>
            <pc:sldLayoutMk cId="614395866" sldId="2147484152"/>
          </pc:sldLayoutMkLst>
        </pc:sldLayoutChg>
        <pc:sldLayoutChg chg="del">
          <pc:chgData name="Abbas Ali Mir" userId="7ec60726-d48b-4da6-aa46-86837f835f17" providerId="ADAL" clId="{C8D0DCAB-AD39-45F4-938B-5AB079F2317E}" dt="2018-09-15T15:10:32.024" v="2145" actId="2696"/>
          <pc:sldLayoutMkLst>
            <pc:docMk/>
            <pc:sldMasterMk cId="3059769838" sldId="2147484151"/>
            <pc:sldLayoutMk cId="2943521747" sldId="2147484153"/>
          </pc:sldLayoutMkLst>
        </pc:sldLayoutChg>
        <pc:sldLayoutChg chg="del">
          <pc:chgData name="Abbas Ali Mir" userId="7ec60726-d48b-4da6-aa46-86837f835f17" providerId="ADAL" clId="{C8D0DCAB-AD39-45F4-938B-5AB079F2317E}" dt="2018-09-15T15:10:32.026" v="2146" actId="2696"/>
          <pc:sldLayoutMkLst>
            <pc:docMk/>
            <pc:sldMasterMk cId="3059769838" sldId="2147484151"/>
            <pc:sldLayoutMk cId="2309194811" sldId="2147484154"/>
          </pc:sldLayoutMkLst>
        </pc:sldLayoutChg>
        <pc:sldLayoutChg chg="del">
          <pc:chgData name="Abbas Ali Mir" userId="7ec60726-d48b-4da6-aa46-86837f835f17" providerId="ADAL" clId="{C8D0DCAB-AD39-45F4-938B-5AB079F2317E}" dt="2018-09-15T15:10:32.027" v="2147" actId="2696"/>
          <pc:sldLayoutMkLst>
            <pc:docMk/>
            <pc:sldMasterMk cId="3059769838" sldId="2147484151"/>
            <pc:sldLayoutMk cId="1841578482" sldId="2147484155"/>
          </pc:sldLayoutMkLst>
        </pc:sldLayoutChg>
        <pc:sldLayoutChg chg="del">
          <pc:chgData name="Abbas Ali Mir" userId="7ec60726-d48b-4da6-aa46-86837f835f17" providerId="ADAL" clId="{C8D0DCAB-AD39-45F4-938B-5AB079F2317E}" dt="2018-09-15T15:10:32.028" v="2148" actId="2696"/>
          <pc:sldLayoutMkLst>
            <pc:docMk/>
            <pc:sldMasterMk cId="3059769838" sldId="2147484151"/>
            <pc:sldLayoutMk cId="2301056593" sldId="2147484156"/>
          </pc:sldLayoutMkLst>
        </pc:sldLayoutChg>
        <pc:sldLayoutChg chg="del">
          <pc:chgData name="Abbas Ali Mir" userId="7ec60726-d48b-4da6-aa46-86837f835f17" providerId="ADAL" clId="{C8D0DCAB-AD39-45F4-938B-5AB079F2317E}" dt="2018-09-15T15:10:32.029" v="2149" actId="2696"/>
          <pc:sldLayoutMkLst>
            <pc:docMk/>
            <pc:sldMasterMk cId="3059769838" sldId="2147484151"/>
            <pc:sldLayoutMk cId="1830305185" sldId="2147484157"/>
          </pc:sldLayoutMkLst>
        </pc:sldLayoutChg>
        <pc:sldLayoutChg chg="del">
          <pc:chgData name="Abbas Ali Mir" userId="7ec60726-d48b-4da6-aa46-86837f835f17" providerId="ADAL" clId="{C8D0DCAB-AD39-45F4-938B-5AB079F2317E}" dt="2018-09-15T15:10:32.031" v="2150" actId="2696"/>
          <pc:sldLayoutMkLst>
            <pc:docMk/>
            <pc:sldMasterMk cId="3059769838" sldId="2147484151"/>
            <pc:sldLayoutMk cId="322258170" sldId="2147484158"/>
          </pc:sldLayoutMkLst>
        </pc:sldLayoutChg>
        <pc:sldLayoutChg chg="del">
          <pc:chgData name="Abbas Ali Mir" userId="7ec60726-d48b-4da6-aa46-86837f835f17" providerId="ADAL" clId="{C8D0DCAB-AD39-45F4-938B-5AB079F2317E}" dt="2018-09-15T15:10:32.032" v="2151" actId="2696"/>
          <pc:sldLayoutMkLst>
            <pc:docMk/>
            <pc:sldMasterMk cId="3059769838" sldId="2147484151"/>
            <pc:sldLayoutMk cId="2983059078" sldId="2147484159"/>
          </pc:sldLayoutMkLst>
        </pc:sldLayoutChg>
        <pc:sldLayoutChg chg="del">
          <pc:chgData name="Abbas Ali Mir" userId="7ec60726-d48b-4da6-aa46-86837f835f17" providerId="ADAL" clId="{C8D0DCAB-AD39-45F4-938B-5AB079F2317E}" dt="2018-09-15T15:10:32.033" v="2152" actId="2696"/>
          <pc:sldLayoutMkLst>
            <pc:docMk/>
            <pc:sldMasterMk cId="3059769838" sldId="2147484151"/>
            <pc:sldLayoutMk cId="2551336704" sldId="2147484160"/>
          </pc:sldLayoutMkLst>
        </pc:sldLayoutChg>
        <pc:sldLayoutChg chg="del">
          <pc:chgData name="Abbas Ali Mir" userId="7ec60726-d48b-4da6-aa46-86837f835f17" providerId="ADAL" clId="{C8D0DCAB-AD39-45F4-938B-5AB079F2317E}" dt="2018-09-15T15:10:32.035" v="2153" actId="2696"/>
          <pc:sldLayoutMkLst>
            <pc:docMk/>
            <pc:sldMasterMk cId="3059769838" sldId="2147484151"/>
            <pc:sldLayoutMk cId="72093599" sldId="2147484161"/>
          </pc:sldLayoutMkLst>
        </pc:sldLayoutChg>
        <pc:sldLayoutChg chg="del">
          <pc:chgData name="Abbas Ali Mir" userId="7ec60726-d48b-4da6-aa46-86837f835f17" providerId="ADAL" clId="{C8D0DCAB-AD39-45F4-938B-5AB079F2317E}" dt="2018-09-15T15:10:32.036" v="2154" actId="2696"/>
          <pc:sldLayoutMkLst>
            <pc:docMk/>
            <pc:sldMasterMk cId="3059769838" sldId="2147484151"/>
            <pc:sldLayoutMk cId="1283854383" sldId="2147484162"/>
          </pc:sldLayoutMkLst>
        </pc:sldLayoutChg>
        <pc:sldLayoutChg chg="del">
          <pc:chgData name="Abbas Ali Mir" userId="7ec60726-d48b-4da6-aa46-86837f835f17" providerId="ADAL" clId="{C8D0DCAB-AD39-45F4-938B-5AB079F2317E}" dt="2018-09-15T15:10:32.037" v="2155" actId="2696"/>
          <pc:sldLayoutMkLst>
            <pc:docMk/>
            <pc:sldMasterMk cId="3059769838" sldId="2147484151"/>
            <pc:sldLayoutMk cId="3940212978" sldId="2147484163"/>
          </pc:sldLayoutMkLst>
        </pc:sldLayoutChg>
        <pc:sldLayoutChg chg="del">
          <pc:chgData name="Abbas Ali Mir" userId="7ec60726-d48b-4da6-aa46-86837f835f17" providerId="ADAL" clId="{C8D0DCAB-AD39-45F4-938B-5AB079F2317E}" dt="2018-09-15T15:10:32.039" v="2156" actId="2696"/>
          <pc:sldLayoutMkLst>
            <pc:docMk/>
            <pc:sldMasterMk cId="3059769838" sldId="2147484151"/>
            <pc:sldLayoutMk cId="1503690461" sldId="2147484164"/>
          </pc:sldLayoutMkLst>
        </pc:sldLayoutChg>
        <pc:sldLayoutChg chg="del">
          <pc:chgData name="Abbas Ali Mir" userId="7ec60726-d48b-4da6-aa46-86837f835f17" providerId="ADAL" clId="{C8D0DCAB-AD39-45F4-938B-5AB079F2317E}" dt="2018-09-15T15:10:32.040" v="2157" actId="2696"/>
          <pc:sldLayoutMkLst>
            <pc:docMk/>
            <pc:sldMasterMk cId="3059769838" sldId="2147484151"/>
            <pc:sldLayoutMk cId="698765593" sldId="2147484165"/>
          </pc:sldLayoutMkLst>
        </pc:sldLayoutChg>
        <pc:sldLayoutChg chg="del">
          <pc:chgData name="Abbas Ali Mir" userId="7ec60726-d48b-4da6-aa46-86837f835f17" providerId="ADAL" clId="{C8D0DCAB-AD39-45F4-938B-5AB079F2317E}" dt="2018-09-15T15:10:32.042" v="2158" actId="2696"/>
          <pc:sldLayoutMkLst>
            <pc:docMk/>
            <pc:sldMasterMk cId="3059769838" sldId="2147484151"/>
            <pc:sldLayoutMk cId="2160267796" sldId="2147484166"/>
          </pc:sldLayoutMkLst>
        </pc:sldLayoutChg>
        <pc:sldLayoutChg chg="del">
          <pc:chgData name="Abbas Ali Mir" userId="7ec60726-d48b-4da6-aa46-86837f835f17" providerId="ADAL" clId="{C8D0DCAB-AD39-45F4-938B-5AB079F2317E}" dt="2018-09-15T15:10:32.043" v="2159" actId="2696"/>
          <pc:sldLayoutMkLst>
            <pc:docMk/>
            <pc:sldMasterMk cId="3059769838" sldId="2147484151"/>
            <pc:sldLayoutMk cId="3204256939" sldId="2147484167"/>
          </pc:sldLayoutMkLst>
        </pc:sldLayoutChg>
        <pc:sldLayoutChg chg="del">
          <pc:chgData name="Abbas Ali Mir" userId="7ec60726-d48b-4da6-aa46-86837f835f17" providerId="ADAL" clId="{C8D0DCAB-AD39-45F4-938B-5AB079F2317E}" dt="2018-09-15T15:10:32.044" v="2160" actId="2696"/>
          <pc:sldLayoutMkLst>
            <pc:docMk/>
            <pc:sldMasterMk cId="3059769838" sldId="2147484151"/>
            <pc:sldLayoutMk cId="1448884547" sldId="2147484168"/>
          </pc:sldLayoutMkLst>
        </pc:sldLayoutChg>
        <pc:sldLayoutChg chg="del">
          <pc:chgData name="Abbas Ali Mir" userId="7ec60726-d48b-4da6-aa46-86837f835f17" providerId="ADAL" clId="{C8D0DCAB-AD39-45F4-938B-5AB079F2317E}" dt="2018-09-15T15:10:32.046" v="2161" actId="2696"/>
          <pc:sldLayoutMkLst>
            <pc:docMk/>
            <pc:sldMasterMk cId="3059769838" sldId="2147484151"/>
            <pc:sldLayoutMk cId="3116344309" sldId="2147484169"/>
          </pc:sldLayoutMkLst>
        </pc:sldLayoutChg>
        <pc:sldLayoutChg chg="del">
          <pc:chgData name="Abbas Ali Mir" userId="7ec60726-d48b-4da6-aa46-86837f835f17" providerId="ADAL" clId="{C8D0DCAB-AD39-45F4-938B-5AB079F2317E}" dt="2018-09-15T15:10:32.047" v="2162" actId="2696"/>
          <pc:sldLayoutMkLst>
            <pc:docMk/>
            <pc:sldMasterMk cId="3059769838" sldId="2147484151"/>
            <pc:sldLayoutMk cId="3751926085" sldId="2147484170"/>
          </pc:sldLayoutMkLst>
        </pc:sldLayoutChg>
        <pc:sldLayoutChg chg="del">
          <pc:chgData name="Abbas Ali Mir" userId="7ec60726-d48b-4da6-aa46-86837f835f17" providerId="ADAL" clId="{C8D0DCAB-AD39-45F4-938B-5AB079F2317E}" dt="2018-09-15T15:10:32.049" v="2163" actId="2696"/>
          <pc:sldLayoutMkLst>
            <pc:docMk/>
            <pc:sldMasterMk cId="3059769838" sldId="2147484151"/>
            <pc:sldLayoutMk cId="1474941832" sldId="2147484171"/>
          </pc:sldLayoutMkLst>
        </pc:sldLayoutChg>
        <pc:sldLayoutChg chg="del">
          <pc:chgData name="Abbas Ali Mir" userId="7ec60726-d48b-4da6-aa46-86837f835f17" providerId="ADAL" clId="{C8D0DCAB-AD39-45F4-938B-5AB079F2317E}" dt="2018-09-15T15:10:32.050" v="2164" actId="2696"/>
          <pc:sldLayoutMkLst>
            <pc:docMk/>
            <pc:sldMasterMk cId="3059769838" sldId="2147484151"/>
            <pc:sldLayoutMk cId="1837160239" sldId="2147484172"/>
          </pc:sldLayoutMkLst>
        </pc:sldLayoutChg>
        <pc:sldLayoutChg chg="del">
          <pc:chgData name="Abbas Ali Mir" userId="7ec60726-d48b-4da6-aa46-86837f835f17" providerId="ADAL" clId="{C8D0DCAB-AD39-45F4-938B-5AB079F2317E}" dt="2018-09-15T15:10:32.051" v="2165" actId="2696"/>
          <pc:sldLayoutMkLst>
            <pc:docMk/>
            <pc:sldMasterMk cId="3059769838" sldId="2147484151"/>
            <pc:sldLayoutMk cId="740377194" sldId="2147484173"/>
          </pc:sldLayoutMkLst>
        </pc:sldLayoutChg>
        <pc:sldLayoutChg chg="del">
          <pc:chgData name="Abbas Ali Mir" userId="7ec60726-d48b-4da6-aa46-86837f835f17" providerId="ADAL" clId="{C8D0DCAB-AD39-45F4-938B-5AB079F2317E}" dt="2018-09-15T15:10:32.052" v="2166" actId="2696"/>
          <pc:sldLayoutMkLst>
            <pc:docMk/>
            <pc:sldMasterMk cId="3059769838" sldId="2147484151"/>
            <pc:sldLayoutMk cId="1502245403" sldId="2147484174"/>
          </pc:sldLayoutMkLst>
        </pc:sldLayoutChg>
        <pc:sldLayoutChg chg="del">
          <pc:chgData name="Abbas Ali Mir" userId="7ec60726-d48b-4da6-aa46-86837f835f17" providerId="ADAL" clId="{C8D0DCAB-AD39-45F4-938B-5AB079F2317E}" dt="2018-09-15T15:10:32.053" v="2167" actId="2696"/>
          <pc:sldLayoutMkLst>
            <pc:docMk/>
            <pc:sldMasterMk cId="3059769838" sldId="2147484151"/>
            <pc:sldLayoutMk cId="969300460" sldId="2147484175"/>
          </pc:sldLayoutMkLst>
        </pc:sldLayoutChg>
        <pc:sldLayoutChg chg="del">
          <pc:chgData name="Abbas Ali Mir" userId="7ec60726-d48b-4da6-aa46-86837f835f17" providerId="ADAL" clId="{C8D0DCAB-AD39-45F4-938B-5AB079F2317E}" dt="2018-09-15T15:10:32.054" v="2168" actId="2696"/>
          <pc:sldLayoutMkLst>
            <pc:docMk/>
            <pc:sldMasterMk cId="3059769838" sldId="2147484151"/>
            <pc:sldLayoutMk cId="2821558730" sldId="2147484176"/>
          </pc:sldLayoutMkLst>
        </pc:sldLayoutChg>
        <pc:sldLayoutChg chg="del">
          <pc:chgData name="Abbas Ali Mir" userId="7ec60726-d48b-4da6-aa46-86837f835f17" providerId="ADAL" clId="{C8D0DCAB-AD39-45F4-938B-5AB079F2317E}" dt="2018-09-15T15:10:32.055" v="2169" actId="2696"/>
          <pc:sldLayoutMkLst>
            <pc:docMk/>
            <pc:sldMasterMk cId="3059769838" sldId="2147484151"/>
            <pc:sldLayoutMk cId="875259110" sldId="2147484177"/>
          </pc:sldLayoutMkLst>
        </pc:sldLayoutChg>
        <pc:sldLayoutChg chg="del">
          <pc:chgData name="Abbas Ali Mir" userId="7ec60726-d48b-4da6-aa46-86837f835f17" providerId="ADAL" clId="{C8D0DCAB-AD39-45F4-938B-5AB079F2317E}" dt="2018-09-15T15:10:32.056" v="2170" actId="2696"/>
          <pc:sldLayoutMkLst>
            <pc:docMk/>
            <pc:sldMasterMk cId="3059769838" sldId="2147484151"/>
            <pc:sldLayoutMk cId="2090685504" sldId="2147484178"/>
          </pc:sldLayoutMkLst>
        </pc:sldLayoutChg>
      </pc:sldMasterChg>
      <pc:sldMasterChg chg="del addSldLayout delSldLayout">
        <pc:chgData name="Abbas Ali Mir" userId="7ec60726-d48b-4da6-aa46-86837f835f17" providerId="ADAL" clId="{C8D0DCAB-AD39-45F4-938B-5AB079F2317E}" dt="2018-09-15T15:10:31.593" v="1992" actId="2696"/>
        <pc:sldMasterMkLst>
          <pc:docMk/>
          <pc:sldMasterMk cId="2402315356" sldId="2147484179"/>
        </pc:sldMasterMkLst>
        <pc:sldLayoutChg chg="add del">
          <pc:chgData name="Abbas Ali Mir" userId="7ec60726-d48b-4da6-aa46-86837f835f17" providerId="ADAL" clId="{C8D0DCAB-AD39-45F4-938B-5AB079F2317E}" dt="2018-09-15T14:22:23.258" v="1048" actId="2696"/>
          <pc:sldLayoutMkLst>
            <pc:docMk/>
            <pc:sldMasterMk cId="2402315356" sldId="2147484179"/>
            <pc:sldLayoutMk cId="3713239595" sldId="2147484180"/>
          </pc:sldLayoutMkLst>
        </pc:sldLayoutChg>
      </pc:sldMasterChg>
      <pc:sldMasterChg chg="del delSldLayout">
        <pc:chgData name="Abbas Ali Mir" userId="7ec60726-d48b-4da6-aa46-86837f835f17" providerId="ADAL" clId="{C8D0DCAB-AD39-45F4-938B-5AB079F2317E}" dt="2018-09-15T15:10:31.609" v="2003" actId="2696"/>
        <pc:sldMasterMkLst>
          <pc:docMk/>
          <pc:sldMasterMk cId="4084675476" sldId="2147484181"/>
        </pc:sldMasterMkLst>
        <pc:sldLayoutChg chg="del">
          <pc:chgData name="Abbas Ali Mir" userId="7ec60726-d48b-4da6-aa46-86837f835f17" providerId="ADAL" clId="{C8D0DCAB-AD39-45F4-938B-5AB079F2317E}" dt="2018-09-15T15:10:31.595" v="1993" actId="2696"/>
          <pc:sldLayoutMkLst>
            <pc:docMk/>
            <pc:sldMasterMk cId="4084675476" sldId="2147484181"/>
            <pc:sldLayoutMk cId="2535559860" sldId="2147484182"/>
          </pc:sldLayoutMkLst>
        </pc:sldLayoutChg>
        <pc:sldLayoutChg chg="del">
          <pc:chgData name="Abbas Ali Mir" userId="7ec60726-d48b-4da6-aa46-86837f835f17" providerId="ADAL" clId="{C8D0DCAB-AD39-45F4-938B-5AB079F2317E}" dt="2018-09-15T15:10:31.596" v="1994" actId="2696"/>
          <pc:sldLayoutMkLst>
            <pc:docMk/>
            <pc:sldMasterMk cId="4084675476" sldId="2147484181"/>
            <pc:sldLayoutMk cId="2411541917" sldId="2147484183"/>
          </pc:sldLayoutMkLst>
        </pc:sldLayoutChg>
        <pc:sldLayoutChg chg="del">
          <pc:chgData name="Abbas Ali Mir" userId="7ec60726-d48b-4da6-aa46-86837f835f17" providerId="ADAL" clId="{C8D0DCAB-AD39-45F4-938B-5AB079F2317E}" dt="2018-09-15T15:10:31.597" v="1995" actId="2696"/>
          <pc:sldLayoutMkLst>
            <pc:docMk/>
            <pc:sldMasterMk cId="4084675476" sldId="2147484181"/>
            <pc:sldLayoutMk cId="3603568283" sldId="2147484184"/>
          </pc:sldLayoutMkLst>
        </pc:sldLayoutChg>
        <pc:sldLayoutChg chg="del">
          <pc:chgData name="Abbas Ali Mir" userId="7ec60726-d48b-4da6-aa46-86837f835f17" providerId="ADAL" clId="{C8D0DCAB-AD39-45F4-938B-5AB079F2317E}" dt="2018-09-15T15:10:31.599" v="1996" actId="2696"/>
          <pc:sldLayoutMkLst>
            <pc:docMk/>
            <pc:sldMasterMk cId="4084675476" sldId="2147484181"/>
            <pc:sldLayoutMk cId="2207851202" sldId="2147484185"/>
          </pc:sldLayoutMkLst>
        </pc:sldLayoutChg>
        <pc:sldLayoutChg chg="del">
          <pc:chgData name="Abbas Ali Mir" userId="7ec60726-d48b-4da6-aa46-86837f835f17" providerId="ADAL" clId="{C8D0DCAB-AD39-45F4-938B-5AB079F2317E}" dt="2018-09-15T15:10:31.600" v="1997" actId="2696"/>
          <pc:sldLayoutMkLst>
            <pc:docMk/>
            <pc:sldMasterMk cId="4084675476" sldId="2147484181"/>
            <pc:sldLayoutMk cId="1616275358" sldId="2147484186"/>
          </pc:sldLayoutMkLst>
        </pc:sldLayoutChg>
        <pc:sldLayoutChg chg="del">
          <pc:chgData name="Abbas Ali Mir" userId="7ec60726-d48b-4da6-aa46-86837f835f17" providerId="ADAL" clId="{C8D0DCAB-AD39-45F4-938B-5AB079F2317E}" dt="2018-09-15T15:10:31.602" v="1998" actId="2696"/>
          <pc:sldLayoutMkLst>
            <pc:docMk/>
            <pc:sldMasterMk cId="4084675476" sldId="2147484181"/>
            <pc:sldLayoutMk cId="1121149495" sldId="2147484187"/>
          </pc:sldLayoutMkLst>
        </pc:sldLayoutChg>
        <pc:sldLayoutChg chg="del">
          <pc:chgData name="Abbas Ali Mir" userId="7ec60726-d48b-4da6-aa46-86837f835f17" providerId="ADAL" clId="{C8D0DCAB-AD39-45F4-938B-5AB079F2317E}" dt="2018-09-15T15:10:31.604" v="1999" actId="2696"/>
          <pc:sldLayoutMkLst>
            <pc:docMk/>
            <pc:sldMasterMk cId="4084675476" sldId="2147484181"/>
            <pc:sldLayoutMk cId="4143381590" sldId="2147484188"/>
          </pc:sldLayoutMkLst>
        </pc:sldLayoutChg>
        <pc:sldLayoutChg chg="del">
          <pc:chgData name="Abbas Ali Mir" userId="7ec60726-d48b-4da6-aa46-86837f835f17" providerId="ADAL" clId="{C8D0DCAB-AD39-45F4-938B-5AB079F2317E}" dt="2018-09-15T15:10:31.605" v="2000" actId="2696"/>
          <pc:sldLayoutMkLst>
            <pc:docMk/>
            <pc:sldMasterMk cId="4084675476" sldId="2147484181"/>
            <pc:sldLayoutMk cId="3132114175" sldId="2147484189"/>
          </pc:sldLayoutMkLst>
        </pc:sldLayoutChg>
        <pc:sldLayoutChg chg="del">
          <pc:chgData name="Abbas Ali Mir" userId="7ec60726-d48b-4da6-aa46-86837f835f17" providerId="ADAL" clId="{C8D0DCAB-AD39-45F4-938B-5AB079F2317E}" dt="2018-09-15T15:10:31.606" v="2001" actId="2696"/>
          <pc:sldLayoutMkLst>
            <pc:docMk/>
            <pc:sldMasterMk cId="4084675476" sldId="2147484181"/>
            <pc:sldLayoutMk cId="2102985858" sldId="2147484191"/>
          </pc:sldLayoutMkLst>
        </pc:sldLayoutChg>
        <pc:sldLayoutChg chg="del">
          <pc:chgData name="Abbas Ali Mir" userId="7ec60726-d48b-4da6-aa46-86837f835f17" providerId="ADAL" clId="{C8D0DCAB-AD39-45F4-938B-5AB079F2317E}" dt="2018-09-15T15:10:31.607" v="2002" actId="2696"/>
          <pc:sldLayoutMkLst>
            <pc:docMk/>
            <pc:sldMasterMk cId="4084675476" sldId="2147484181"/>
            <pc:sldLayoutMk cId="685926731" sldId="2147484192"/>
          </pc:sldLayoutMkLst>
        </pc:sldLayoutChg>
      </pc:sldMasterChg>
      <pc:sldMasterChg chg="del delSldLayout">
        <pc:chgData name="Abbas Ali Mir" userId="7ec60726-d48b-4da6-aa46-86837f835f17" providerId="ADAL" clId="{C8D0DCAB-AD39-45F4-938B-5AB079F2317E}" dt="2018-09-15T15:10:32.023" v="2144" actId="2696"/>
        <pc:sldMasterMkLst>
          <pc:docMk/>
          <pc:sldMasterMk cId="543812583" sldId="2147484193"/>
        </pc:sldMasterMkLst>
        <pc:sldLayoutChg chg="del">
          <pc:chgData name="Abbas Ali Mir" userId="7ec60726-d48b-4da6-aa46-86837f835f17" providerId="ADAL" clId="{C8D0DCAB-AD39-45F4-938B-5AB079F2317E}" dt="2018-09-15T15:10:31.960" v="2110" actId="2696"/>
          <pc:sldLayoutMkLst>
            <pc:docMk/>
            <pc:sldMasterMk cId="543812583" sldId="2147484193"/>
            <pc:sldLayoutMk cId="1859909811" sldId="2147484194"/>
          </pc:sldLayoutMkLst>
        </pc:sldLayoutChg>
        <pc:sldLayoutChg chg="del">
          <pc:chgData name="Abbas Ali Mir" userId="7ec60726-d48b-4da6-aa46-86837f835f17" providerId="ADAL" clId="{C8D0DCAB-AD39-45F4-938B-5AB079F2317E}" dt="2018-09-15T15:10:31.960" v="2111" actId="2696"/>
          <pc:sldLayoutMkLst>
            <pc:docMk/>
            <pc:sldMasterMk cId="543812583" sldId="2147484193"/>
            <pc:sldLayoutMk cId="462045793" sldId="2147484195"/>
          </pc:sldLayoutMkLst>
        </pc:sldLayoutChg>
        <pc:sldLayoutChg chg="del">
          <pc:chgData name="Abbas Ali Mir" userId="7ec60726-d48b-4da6-aa46-86837f835f17" providerId="ADAL" clId="{C8D0DCAB-AD39-45F4-938B-5AB079F2317E}" dt="2018-09-15T15:10:31.961" v="2112" actId="2696"/>
          <pc:sldLayoutMkLst>
            <pc:docMk/>
            <pc:sldMasterMk cId="543812583" sldId="2147484193"/>
            <pc:sldLayoutMk cId="1956500201" sldId="2147484196"/>
          </pc:sldLayoutMkLst>
        </pc:sldLayoutChg>
        <pc:sldLayoutChg chg="del">
          <pc:chgData name="Abbas Ali Mir" userId="7ec60726-d48b-4da6-aa46-86837f835f17" providerId="ADAL" clId="{C8D0DCAB-AD39-45F4-938B-5AB079F2317E}" dt="2018-09-15T15:10:31.963" v="2113" actId="2696"/>
          <pc:sldLayoutMkLst>
            <pc:docMk/>
            <pc:sldMasterMk cId="543812583" sldId="2147484193"/>
            <pc:sldLayoutMk cId="1207721027" sldId="2147484197"/>
          </pc:sldLayoutMkLst>
        </pc:sldLayoutChg>
        <pc:sldLayoutChg chg="del">
          <pc:chgData name="Abbas Ali Mir" userId="7ec60726-d48b-4da6-aa46-86837f835f17" providerId="ADAL" clId="{C8D0DCAB-AD39-45F4-938B-5AB079F2317E}" dt="2018-09-15T15:10:31.965" v="2114" actId="2696"/>
          <pc:sldLayoutMkLst>
            <pc:docMk/>
            <pc:sldMasterMk cId="543812583" sldId="2147484193"/>
            <pc:sldLayoutMk cId="481483013" sldId="2147484198"/>
          </pc:sldLayoutMkLst>
        </pc:sldLayoutChg>
        <pc:sldLayoutChg chg="del">
          <pc:chgData name="Abbas Ali Mir" userId="7ec60726-d48b-4da6-aa46-86837f835f17" providerId="ADAL" clId="{C8D0DCAB-AD39-45F4-938B-5AB079F2317E}" dt="2018-09-15T15:10:31.966" v="2115" actId="2696"/>
          <pc:sldLayoutMkLst>
            <pc:docMk/>
            <pc:sldMasterMk cId="543812583" sldId="2147484193"/>
            <pc:sldLayoutMk cId="2696836828" sldId="2147484199"/>
          </pc:sldLayoutMkLst>
        </pc:sldLayoutChg>
        <pc:sldLayoutChg chg="del">
          <pc:chgData name="Abbas Ali Mir" userId="7ec60726-d48b-4da6-aa46-86837f835f17" providerId="ADAL" clId="{C8D0DCAB-AD39-45F4-938B-5AB079F2317E}" dt="2018-09-15T15:10:31.967" v="2116" actId="2696"/>
          <pc:sldLayoutMkLst>
            <pc:docMk/>
            <pc:sldMasterMk cId="543812583" sldId="2147484193"/>
            <pc:sldLayoutMk cId="2824581267" sldId="2147484200"/>
          </pc:sldLayoutMkLst>
        </pc:sldLayoutChg>
        <pc:sldLayoutChg chg="del">
          <pc:chgData name="Abbas Ali Mir" userId="7ec60726-d48b-4da6-aa46-86837f835f17" providerId="ADAL" clId="{C8D0DCAB-AD39-45F4-938B-5AB079F2317E}" dt="2018-09-15T15:10:31.968" v="2117" actId="2696"/>
          <pc:sldLayoutMkLst>
            <pc:docMk/>
            <pc:sldMasterMk cId="543812583" sldId="2147484193"/>
            <pc:sldLayoutMk cId="1302730657" sldId="2147484201"/>
          </pc:sldLayoutMkLst>
        </pc:sldLayoutChg>
        <pc:sldLayoutChg chg="del">
          <pc:chgData name="Abbas Ali Mir" userId="7ec60726-d48b-4da6-aa46-86837f835f17" providerId="ADAL" clId="{C8D0DCAB-AD39-45F4-938B-5AB079F2317E}" dt="2018-09-15T15:10:31.970" v="2118" actId="2696"/>
          <pc:sldLayoutMkLst>
            <pc:docMk/>
            <pc:sldMasterMk cId="543812583" sldId="2147484193"/>
            <pc:sldLayoutMk cId="3675922219" sldId="2147484202"/>
          </pc:sldLayoutMkLst>
        </pc:sldLayoutChg>
        <pc:sldLayoutChg chg="del">
          <pc:chgData name="Abbas Ali Mir" userId="7ec60726-d48b-4da6-aa46-86837f835f17" providerId="ADAL" clId="{C8D0DCAB-AD39-45F4-938B-5AB079F2317E}" dt="2018-09-15T15:10:31.971" v="2119" actId="2696"/>
          <pc:sldLayoutMkLst>
            <pc:docMk/>
            <pc:sldMasterMk cId="543812583" sldId="2147484193"/>
            <pc:sldLayoutMk cId="199026756" sldId="2147484203"/>
          </pc:sldLayoutMkLst>
        </pc:sldLayoutChg>
        <pc:sldLayoutChg chg="del">
          <pc:chgData name="Abbas Ali Mir" userId="7ec60726-d48b-4da6-aa46-86837f835f17" providerId="ADAL" clId="{C8D0DCAB-AD39-45F4-938B-5AB079F2317E}" dt="2018-09-15T15:10:31.974" v="2120" actId="2696"/>
          <pc:sldLayoutMkLst>
            <pc:docMk/>
            <pc:sldMasterMk cId="543812583" sldId="2147484193"/>
            <pc:sldLayoutMk cId="2138557386" sldId="2147484204"/>
          </pc:sldLayoutMkLst>
        </pc:sldLayoutChg>
        <pc:sldLayoutChg chg="del">
          <pc:chgData name="Abbas Ali Mir" userId="7ec60726-d48b-4da6-aa46-86837f835f17" providerId="ADAL" clId="{C8D0DCAB-AD39-45F4-938B-5AB079F2317E}" dt="2018-09-15T15:10:31.979" v="2121" actId="2696"/>
          <pc:sldLayoutMkLst>
            <pc:docMk/>
            <pc:sldMasterMk cId="543812583" sldId="2147484193"/>
            <pc:sldLayoutMk cId="2113621794" sldId="2147484205"/>
          </pc:sldLayoutMkLst>
        </pc:sldLayoutChg>
        <pc:sldLayoutChg chg="del">
          <pc:chgData name="Abbas Ali Mir" userId="7ec60726-d48b-4da6-aa46-86837f835f17" providerId="ADAL" clId="{C8D0DCAB-AD39-45F4-938B-5AB079F2317E}" dt="2018-09-15T15:10:31.982" v="2122" actId="2696"/>
          <pc:sldLayoutMkLst>
            <pc:docMk/>
            <pc:sldMasterMk cId="543812583" sldId="2147484193"/>
            <pc:sldLayoutMk cId="570212990" sldId="2147484206"/>
          </pc:sldLayoutMkLst>
        </pc:sldLayoutChg>
        <pc:sldLayoutChg chg="del">
          <pc:chgData name="Abbas Ali Mir" userId="7ec60726-d48b-4da6-aa46-86837f835f17" providerId="ADAL" clId="{C8D0DCAB-AD39-45F4-938B-5AB079F2317E}" dt="2018-09-15T15:10:31.987" v="2123" actId="2696"/>
          <pc:sldLayoutMkLst>
            <pc:docMk/>
            <pc:sldMasterMk cId="543812583" sldId="2147484193"/>
            <pc:sldLayoutMk cId="1933158118" sldId="2147484207"/>
          </pc:sldLayoutMkLst>
        </pc:sldLayoutChg>
        <pc:sldLayoutChg chg="del">
          <pc:chgData name="Abbas Ali Mir" userId="7ec60726-d48b-4da6-aa46-86837f835f17" providerId="ADAL" clId="{C8D0DCAB-AD39-45F4-938B-5AB079F2317E}" dt="2018-09-15T15:10:31.989" v="2124" actId="2696"/>
          <pc:sldLayoutMkLst>
            <pc:docMk/>
            <pc:sldMasterMk cId="543812583" sldId="2147484193"/>
            <pc:sldLayoutMk cId="910994837" sldId="2147484208"/>
          </pc:sldLayoutMkLst>
        </pc:sldLayoutChg>
        <pc:sldLayoutChg chg="del">
          <pc:chgData name="Abbas Ali Mir" userId="7ec60726-d48b-4da6-aa46-86837f835f17" providerId="ADAL" clId="{C8D0DCAB-AD39-45F4-938B-5AB079F2317E}" dt="2018-09-15T15:10:31.992" v="2125" actId="2696"/>
          <pc:sldLayoutMkLst>
            <pc:docMk/>
            <pc:sldMasterMk cId="543812583" sldId="2147484193"/>
            <pc:sldLayoutMk cId="2677547704" sldId="2147484209"/>
          </pc:sldLayoutMkLst>
        </pc:sldLayoutChg>
        <pc:sldLayoutChg chg="del">
          <pc:chgData name="Abbas Ali Mir" userId="7ec60726-d48b-4da6-aa46-86837f835f17" providerId="ADAL" clId="{C8D0DCAB-AD39-45F4-938B-5AB079F2317E}" dt="2018-09-15T15:10:31.993" v="2126" actId="2696"/>
          <pc:sldLayoutMkLst>
            <pc:docMk/>
            <pc:sldMasterMk cId="543812583" sldId="2147484193"/>
            <pc:sldLayoutMk cId="1496172019" sldId="2147484210"/>
          </pc:sldLayoutMkLst>
        </pc:sldLayoutChg>
        <pc:sldLayoutChg chg="del">
          <pc:chgData name="Abbas Ali Mir" userId="7ec60726-d48b-4da6-aa46-86837f835f17" providerId="ADAL" clId="{C8D0DCAB-AD39-45F4-938B-5AB079F2317E}" dt="2018-09-15T15:10:31.996" v="2127" actId="2696"/>
          <pc:sldLayoutMkLst>
            <pc:docMk/>
            <pc:sldMasterMk cId="543812583" sldId="2147484193"/>
            <pc:sldLayoutMk cId="1071062484" sldId="2147484211"/>
          </pc:sldLayoutMkLst>
        </pc:sldLayoutChg>
        <pc:sldLayoutChg chg="del">
          <pc:chgData name="Abbas Ali Mir" userId="7ec60726-d48b-4da6-aa46-86837f835f17" providerId="ADAL" clId="{C8D0DCAB-AD39-45F4-938B-5AB079F2317E}" dt="2018-09-15T15:10:31.998" v="2128" actId="2696"/>
          <pc:sldLayoutMkLst>
            <pc:docMk/>
            <pc:sldMasterMk cId="543812583" sldId="2147484193"/>
            <pc:sldLayoutMk cId="2555274195" sldId="2147484212"/>
          </pc:sldLayoutMkLst>
        </pc:sldLayoutChg>
        <pc:sldLayoutChg chg="del">
          <pc:chgData name="Abbas Ali Mir" userId="7ec60726-d48b-4da6-aa46-86837f835f17" providerId="ADAL" clId="{C8D0DCAB-AD39-45F4-938B-5AB079F2317E}" dt="2018-09-15T15:10:32" v="2129" actId="2696"/>
          <pc:sldLayoutMkLst>
            <pc:docMk/>
            <pc:sldMasterMk cId="543812583" sldId="2147484193"/>
            <pc:sldLayoutMk cId="4019770431" sldId="2147484213"/>
          </pc:sldLayoutMkLst>
        </pc:sldLayoutChg>
        <pc:sldLayoutChg chg="del">
          <pc:chgData name="Abbas Ali Mir" userId="7ec60726-d48b-4da6-aa46-86837f835f17" providerId="ADAL" clId="{C8D0DCAB-AD39-45F4-938B-5AB079F2317E}" dt="2018-09-15T15:10:32.002" v="2130" actId="2696"/>
          <pc:sldLayoutMkLst>
            <pc:docMk/>
            <pc:sldMasterMk cId="543812583" sldId="2147484193"/>
            <pc:sldLayoutMk cId="1072705563" sldId="2147484214"/>
          </pc:sldLayoutMkLst>
        </pc:sldLayoutChg>
        <pc:sldLayoutChg chg="del">
          <pc:chgData name="Abbas Ali Mir" userId="7ec60726-d48b-4da6-aa46-86837f835f17" providerId="ADAL" clId="{C8D0DCAB-AD39-45F4-938B-5AB079F2317E}" dt="2018-09-15T15:10:32.003" v="2131" actId="2696"/>
          <pc:sldLayoutMkLst>
            <pc:docMk/>
            <pc:sldMasterMk cId="543812583" sldId="2147484193"/>
            <pc:sldLayoutMk cId="2234585793" sldId="2147484215"/>
          </pc:sldLayoutMkLst>
        </pc:sldLayoutChg>
        <pc:sldLayoutChg chg="del">
          <pc:chgData name="Abbas Ali Mir" userId="7ec60726-d48b-4da6-aa46-86837f835f17" providerId="ADAL" clId="{C8D0DCAB-AD39-45F4-938B-5AB079F2317E}" dt="2018-09-15T15:10:32.005" v="2132" actId="2696"/>
          <pc:sldLayoutMkLst>
            <pc:docMk/>
            <pc:sldMasterMk cId="543812583" sldId="2147484193"/>
            <pc:sldLayoutMk cId="1472402255" sldId="2147484216"/>
          </pc:sldLayoutMkLst>
        </pc:sldLayoutChg>
        <pc:sldLayoutChg chg="del">
          <pc:chgData name="Abbas Ali Mir" userId="7ec60726-d48b-4da6-aa46-86837f835f17" providerId="ADAL" clId="{C8D0DCAB-AD39-45F4-938B-5AB079F2317E}" dt="2018-09-15T15:10:32.006" v="2133" actId="2696"/>
          <pc:sldLayoutMkLst>
            <pc:docMk/>
            <pc:sldMasterMk cId="543812583" sldId="2147484193"/>
            <pc:sldLayoutMk cId="2406253436" sldId="2147484217"/>
          </pc:sldLayoutMkLst>
        </pc:sldLayoutChg>
        <pc:sldLayoutChg chg="del">
          <pc:chgData name="Abbas Ali Mir" userId="7ec60726-d48b-4da6-aa46-86837f835f17" providerId="ADAL" clId="{C8D0DCAB-AD39-45F4-938B-5AB079F2317E}" dt="2018-09-15T15:10:32.007" v="2134" actId="2696"/>
          <pc:sldLayoutMkLst>
            <pc:docMk/>
            <pc:sldMasterMk cId="543812583" sldId="2147484193"/>
            <pc:sldLayoutMk cId="3991939794" sldId="2147484218"/>
          </pc:sldLayoutMkLst>
        </pc:sldLayoutChg>
        <pc:sldLayoutChg chg="del">
          <pc:chgData name="Abbas Ali Mir" userId="7ec60726-d48b-4da6-aa46-86837f835f17" providerId="ADAL" clId="{C8D0DCAB-AD39-45F4-938B-5AB079F2317E}" dt="2018-09-15T15:10:32.008" v="2135" actId="2696"/>
          <pc:sldLayoutMkLst>
            <pc:docMk/>
            <pc:sldMasterMk cId="543812583" sldId="2147484193"/>
            <pc:sldLayoutMk cId="3725725336" sldId="2147484219"/>
          </pc:sldLayoutMkLst>
        </pc:sldLayoutChg>
        <pc:sldLayoutChg chg="del">
          <pc:chgData name="Abbas Ali Mir" userId="7ec60726-d48b-4da6-aa46-86837f835f17" providerId="ADAL" clId="{C8D0DCAB-AD39-45F4-938B-5AB079F2317E}" dt="2018-09-15T15:10:32.009" v="2136" actId="2696"/>
          <pc:sldLayoutMkLst>
            <pc:docMk/>
            <pc:sldMasterMk cId="543812583" sldId="2147484193"/>
            <pc:sldLayoutMk cId="1859213347" sldId="2147484220"/>
          </pc:sldLayoutMkLst>
        </pc:sldLayoutChg>
        <pc:sldLayoutChg chg="del">
          <pc:chgData name="Abbas Ali Mir" userId="7ec60726-d48b-4da6-aa46-86837f835f17" providerId="ADAL" clId="{C8D0DCAB-AD39-45F4-938B-5AB079F2317E}" dt="2018-09-15T15:10:32.011" v="2137" actId="2696"/>
          <pc:sldLayoutMkLst>
            <pc:docMk/>
            <pc:sldMasterMk cId="543812583" sldId="2147484193"/>
            <pc:sldLayoutMk cId="2566986801" sldId="2147484221"/>
          </pc:sldLayoutMkLst>
        </pc:sldLayoutChg>
        <pc:sldLayoutChg chg="del">
          <pc:chgData name="Abbas Ali Mir" userId="7ec60726-d48b-4da6-aa46-86837f835f17" providerId="ADAL" clId="{C8D0DCAB-AD39-45F4-938B-5AB079F2317E}" dt="2018-09-15T15:10:32.013" v="2138" actId="2696"/>
          <pc:sldLayoutMkLst>
            <pc:docMk/>
            <pc:sldMasterMk cId="543812583" sldId="2147484193"/>
            <pc:sldLayoutMk cId="4153706751" sldId="2147484222"/>
          </pc:sldLayoutMkLst>
        </pc:sldLayoutChg>
        <pc:sldLayoutChg chg="del">
          <pc:chgData name="Abbas Ali Mir" userId="7ec60726-d48b-4da6-aa46-86837f835f17" providerId="ADAL" clId="{C8D0DCAB-AD39-45F4-938B-5AB079F2317E}" dt="2018-09-15T15:10:32.014" v="2139" actId="2696"/>
          <pc:sldLayoutMkLst>
            <pc:docMk/>
            <pc:sldMasterMk cId="543812583" sldId="2147484193"/>
            <pc:sldLayoutMk cId="1562042910" sldId="2147484223"/>
          </pc:sldLayoutMkLst>
        </pc:sldLayoutChg>
        <pc:sldLayoutChg chg="del">
          <pc:chgData name="Abbas Ali Mir" userId="7ec60726-d48b-4da6-aa46-86837f835f17" providerId="ADAL" clId="{C8D0DCAB-AD39-45F4-938B-5AB079F2317E}" dt="2018-09-15T15:10:32.015" v="2140" actId="2696"/>
          <pc:sldLayoutMkLst>
            <pc:docMk/>
            <pc:sldMasterMk cId="543812583" sldId="2147484193"/>
            <pc:sldLayoutMk cId="4067466082" sldId="2147484224"/>
          </pc:sldLayoutMkLst>
        </pc:sldLayoutChg>
        <pc:sldLayoutChg chg="del">
          <pc:chgData name="Abbas Ali Mir" userId="7ec60726-d48b-4da6-aa46-86837f835f17" providerId="ADAL" clId="{C8D0DCAB-AD39-45F4-938B-5AB079F2317E}" dt="2018-09-15T15:10:32.016" v="2141" actId="2696"/>
          <pc:sldLayoutMkLst>
            <pc:docMk/>
            <pc:sldMasterMk cId="543812583" sldId="2147484193"/>
            <pc:sldLayoutMk cId="2273197394" sldId="2147484225"/>
          </pc:sldLayoutMkLst>
        </pc:sldLayoutChg>
        <pc:sldLayoutChg chg="del">
          <pc:chgData name="Abbas Ali Mir" userId="7ec60726-d48b-4da6-aa46-86837f835f17" providerId="ADAL" clId="{C8D0DCAB-AD39-45F4-938B-5AB079F2317E}" dt="2018-09-15T15:10:32.018" v="2142" actId="2696"/>
          <pc:sldLayoutMkLst>
            <pc:docMk/>
            <pc:sldMasterMk cId="543812583" sldId="2147484193"/>
            <pc:sldLayoutMk cId="1429340377" sldId="2147484226"/>
          </pc:sldLayoutMkLst>
        </pc:sldLayoutChg>
        <pc:sldLayoutChg chg="del">
          <pc:chgData name="Abbas Ali Mir" userId="7ec60726-d48b-4da6-aa46-86837f835f17" providerId="ADAL" clId="{C8D0DCAB-AD39-45F4-938B-5AB079F2317E}" dt="2018-09-15T15:10:32.019" v="2143" actId="2696"/>
          <pc:sldLayoutMkLst>
            <pc:docMk/>
            <pc:sldMasterMk cId="543812583" sldId="2147484193"/>
            <pc:sldLayoutMk cId="2333123955" sldId="2147484227"/>
          </pc:sldLayoutMkLst>
        </pc:sldLayoutChg>
      </pc:sldMasterChg>
    </pc:docChg>
  </pc:docChgLst>
  <pc:docChgLst>
    <pc:chgData name="Abbas Ali Mir" userId="7ec60726-d48b-4da6-aa46-86837f835f17" providerId="ADAL" clId="{B0B92C04-05A5-4177-A23D-49CC60F7FE09}"/>
    <pc:docChg chg="custSel delSld modSld sldOrd">
      <pc:chgData name="Abbas Ali Mir" userId="7ec60726-d48b-4da6-aa46-86837f835f17" providerId="ADAL" clId="{B0B92C04-05A5-4177-A23D-49CC60F7FE09}" dt="2018-09-07T15:56:39.815" v="8"/>
      <pc:docMkLst>
        <pc:docMk/>
      </pc:docMkLst>
    </pc:docChg>
  </pc:docChgLst>
  <pc:docChgLst>
    <pc:chgData name="Abbas Ali Mir" userId="7ec60726-d48b-4da6-aa46-86837f835f17" providerId="ADAL" clId="{E7E68889-7184-4775-8CD1-4AE4F04AD2B5}"/>
    <pc:docChg chg="custSel delSld modSld delMainMaster">
      <pc:chgData name="Abbas Ali Mir" userId="7ec60726-d48b-4da6-aa46-86837f835f17" providerId="ADAL" clId="{E7E68889-7184-4775-8CD1-4AE4F04AD2B5}" dt="2018-09-07T22:39:30.535" v="170" actId="2696"/>
      <pc:docMkLst>
        <pc:docMk/>
      </pc:docMkLst>
    </pc:docChg>
  </pc:docChgLst>
  <pc:docChgLst>
    <pc:chgData name="Abbas Ali Mir" userId="7ec60726-d48b-4da6-aa46-86837f835f17" providerId="ADAL" clId="{E6D42615-2B76-45B9-912D-9981CB50FA98}"/>
    <pc:docChg chg="delSld modSld">
      <pc:chgData name="Abbas Ali Mir" userId="7ec60726-d48b-4da6-aa46-86837f835f17" providerId="ADAL" clId="{E6D42615-2B76-45B9-912D-9981CB50FA98}" dt="2018-09-07T16:00:08.416" v="0"/>
      <pc:docMkLst>
        <pc:docMk/>
      </pc:docMkLst>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9/15/2018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dirty="0"/>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314" rtl="0" eaLnBrk="1" latinLnBrk="0" hangingPunct="1">
      <a:defRPr sz="1200" kern="1200">
        <a:solidFill>
          <a:schemeClr val="tx1"/>
        </a:solidFill>
        <a:latin typeface="+mn-lt"/>
        <a:ea typeface="+mn-ea"/>
        <a:cs typeface="+mn-cs"/>
      </a:defRPr>
    </a:lvl1pPr>
    <a:lvl2pPr marL="457157" algn="l" defTabSz="914314" rtl="0" eaLnBrk="1" latinLnBrk="0" hangingPunct="1">
      <a:defRPr sz="1200" kern="1200">
        <a:solidFill>
          <a:schemeClr val="tx1"/>
        </a:solidFill>
        <a:latin typeface="+mn-lt"/>
        <a:ea typeface="+mn-ea"/>
        <a:cs typeface="+mn-cs"/>
      </a:defRPr>
    </a:lvl2pPr>
    <a:lvl3pPr marL="914314" algn="l" defTabSz="914314" rtl="0" eaLnBrk="1" latinLnBrk="0" hangingPunct="1">
      <a:defRPr sz="1200" kern="1200">
        <a:solidFill>
          <a:schemeClr val="tx1"/>
        </a:solidFill>
        <a:latin typeface="+mn-lt"/>
        <a:ea typeface="+mn-ea"/>
        <a:cs typeface="+mn-cs"/>
      </a:defRPr>
    </a:lvl3pPr>
    <a:lvl4pPr marL="1371471" algn="l" defTabSz="914314" rtl="0" eaLnBrk="1" latinLnBrk="0" hangingPunct="1">
      <a:defRPr sz="1200" kern="1200">
        <a:solidFill>
          <a:schemeClr val="tx1"/>
        </a:solidFill>
        <a:latin typeface="+mn-lt"/>
        <a:ea typeface="+mn-ea"/>
        <a:cs typeface="+mn-cs"/>
      </a:defRPr>
    </a:lvl4pPr>
    <a:lvl5pPr marL="1828628" algn="l" defTabSz="914314" rtl="0" eaLnBrk="1" latinLnBrk="0" hangingPunct="1">
      <a:defRPr sz="1200" kern="1200">
        <a:solidFill>
          <a:schemeClr val="tx1"/>
        </a:solidFill>
        <a:latin typeface="+mn-lt"/>
        <a:ea typeface="+mn-ea"/>
        <a:cs typeface="+mn-cs"/>
      </a:defRPr>
    </a:lvl5pPr>
    <a:lvl6pPr marL="2285785" algn="l" defTabSz="914314" rtl="0" eaLnBrk="1" latinLnBrk="0" hangingPunct="1">
      <a:defRPr sz="1200" kern="1200">
        <a:solidFill>
          <a:schemeClr val="tx1"/>
        </a:solidFill>
        <a:latin typeface="+mn-lt"/>
        <a:ea typeface="+mn-ea"/>
        <a:cs typeface="+mn-cs"/>
      </a:defRPr>
    </a:lvl6pPr>
    <a:lvl7pPr marL="2742942" algn="l" defTabSz="914314" rtl="0" eaLnBrk="1" latinLnBrk="0" hangingPunct="1">
      <a:defRPr sz="1200" kern="1200">
        <a:solidFill>
          <a:schemeClr val="tx1"/>
        </a:solidFill>
        <a:latin typeface="+mn-lt"/>
        <a:ea typeface="+mn-ea"/>
        <a:cs typeface="+mn-cs"/>
      </a:defRPr>
    </a:lvl7pPr>
    <a:lvl8pPr marL="3200099" algn="l" defTabSz="914314" rtl="0" eaLnBrk="1" latinLnBrk="0" hangingPunct="1">
      <a:defRPr sz="1200" kern="1200">
        <a:solidFill>
          <a:schemeClr val="tx1"/>
        </a:solidFill>
        <a:latin typeface="+mn-lt"/>
        <a:ea typeface="+mn-ea"/>
        <a:cs typeface="+mn-cs"/>
      </a:defRPr>
    </a:lvl8pPr>
    <a:lvl9pPr marL="3657256" algn="l" defTabSz="91431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85528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8115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6E4902-292F-4370-AFC1-6D92B180E5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06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1030"/>
              </a:spcAft>
              <a:buClrTx/>
              <a:buSzTx/>
              <a:buFontTx/>
              <a:buNone/>
              <a:tabLst/>
              <a:defRPr/>
            </a:pPr>
            <a:r>
              <a:rPr lang="en-US" b="1" dirty="0"/>
              <a:t>Speaker: Alejandra</a:t>
            </a:r>
          </a:p>
          <a:p>
            <a:pPr>
              <a:lnSpc>
                <a:spcPct val="115000"/>
              </a:lnSpc>
              <a:spcAft>
                <a:spcPts val="1030"/>
              </a:spcAft>
            </a:pPr>
            <a:endParaRPr lang="en-US" b="1" dirty="0">
              <a:latin typeface="Segoe UI" panose="020B0502040204020203" pitchFamily="34" charset="0"/>
              <a:ea typeface="Segoe UI" panose="020B0502040204020203" pitchFamily="34" charset="0"/>
              <a:cs typeface="Segoe UI" panose="020B0502040204020203" pitchFamily="34" charset="0"/>
            </a:endParaRPr>
          </a:p>
          <a:p>
            <a:r>
              <a:rPr lang="en-US" sz="1200" dirty="0">
                <a:gradFill>
                  <a:gsLst>
                    <a:gs pos="1250">
                      <a:schemeClr val="bg1"/>
                    </a:gs>
                    <a:gs pos="100000">
                      <a:schemeClr val="bg1"/>
                    </a:gs>
                  </a:gsLst>
                  <a:lin ang="5400000" scaled="0"/>
                </a:gradFill>
              </a:rPr>
              <a:t>One-stop service for monitoring and </a:t>
            </a:r>
            <a:r>
              <a:rPr lang="en-US" sz="1200" baseline="0" dirty="0">
                <a:gradFill>
                  <a:gsLst>
                    <a:gs pos="1250">
                      <a:schemeClr val="bg1"/>
                    </a:gs>
                    <a:gs pos="100000">
                      <a:schemeClr val="bg1"/>
                    </a:gs>
                  </a:gsLst>
                  <a:lin ang="5400000" scaled="0"/>
                </a:gradFill>
              </a:rPr>
              <a:t>managing the security posture of your environments. </a:t>
            </a:r>
          </a:p>
          <a:p>
            <a:endParaRPr lang="en-US" sz="1200" baseline="0" dirty="0">
              <a:gradFill>
                <a:gsLst>
                  <a:gs pos="1250">
                    <a:schemeClr val="bg1"/>
                  </a:gs>
                  <a:gs pos="100000">
                    <a:schemeClr val="bg1"/>
                  </a:gs>
                </a:gsLst>
                <a:lin ang="5400000" scaled="0"/>
              </a:gra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57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1030"/>
              </a:spcAft>
              <a:buClrTx/>
              <a:buSzTx/>
              <a:buFontTx/>
              <a:buNone/>
              <a:tabLst/>
              <a:defRPr/>
            </a:pPr>
            <a:r>
              <a:rPr lang="en-US" b="1" dirty="0"/>
              <a:t>Speaker: Alejandra</a:t>
            </a:r>
          </a:p>
          <a:p>
            <a:pPr>
              <a:lnSpc>
                <a:spcPct val="115000"/>
              </a:lnSpc>
              <a:spcAft>
                <a:spcPts val="1030"/>
              </a:spcAft>
            </a:pPr>
            <a:endParaRPr lang="en-US" b="1" dirty="0">
              <a:latin typeface="Segoe UI" panose="020B0502040204020203" pitchFamily="34" charset="0"/>
              <a:ea typeface="Segoe UI" panose="020B0502040204020203" pitchFamily="34" charset="0"/>
              <a:cs typeface="Segoe UI" panose="020B0502040204020203" pitchFamily="34" charset="0"/>
            </a:endParaRPr>
          </a:p>
          <a:p>
            <a:r>
              <a:rPr lang="en-US" dirty="0"/>
              <a:t>Azure Security Center helps you prevent, detect and respond to security threats with increased visibility and control over the security of your deployments across Azure.  Azure Security Center provides visibility into the security state of your Azure resources. It also enables you to set security policies for resources to help you maintain and improve the level of security by deploying, configuring, and managing security controls from Microsoft and its partners. </a:t>
            </a:r>
          </a:p>
          <a:p>
            <a:endParaRPr lang="en-US" dirty="0"/>
          </a:p>
          <a:p>
            <a:r>
              <a:rPr lang="en-US" dirty="0"/>
              <a:t>Azure Security Center helps detect advanced threats with analytics-driven detection. Its machine learning combines information from the global threat landscape that Microsoft observes with activity happening in your Azure deployments to help you see real threats – and fewer false alarms. Azure Security Center helps you build a comprehensive view of your total security posture by exporting security logs to your existing SIEM solution.</a:t>
            </a:r>
          </a:p>
          <a:p>
            <a:endParaRPr lang="en-US" dirty="0"/>
          </a:p>
          <a:p>
            <a:r>
              <a:rPr lang="en-US" dirty="0"/>
              <a:t>Azure Security Center delivers prioritized security alerts, so you can receive and track the most important information. Forensics data helps you investigate incidents, and recommendations help guide your response and recovery. </a:t>
            </a:r>
          </a:p>
          <a:p>
            <a:endParaRPr lang="en-US" dirty="0"/>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dirty="0"/>
              <a:t>Key talking</a:t>
            </a:r>
            <a:r>
              <a:rPr lang="en-US" sz="1200" b="1" baseline="0" dirty="0"/>
              <a:t> points: </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Advanced Cloud defenses: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 Whitelisting:  </a:t>
            </a:r>
            <a:r>
              <a:rPr lang="en-US" sz="1200" b="0" i="0" kern="1200" dirty="0">
                <a:solidFill>
                  <a:schemeClr val="tx1"/>
                </a:solidFill>
                <a:effectLst/>
                <a:latin typeface="+mn-lt"/>
                <a:ea typeface="+mn-ea"/>
                <a:cs typeface="+mn-cs"/>
              </a:rPr>
              <a:t>Azure Security Center can now automatically discover, recommend whitelisting policy for a group of machines and apply these settings to your Windows VMs using the built-in AppLocker feature.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Just-In-Time Network Access:</a:t>
            </a:r>
            <a:r>
              <a:rPr lang="en-US" sz="1200" b="1"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Attackers commonly target open network ports (RDP, SSH, etc.) with Brute Force attacks. By only opening these ports for a limited time when needed to connect remotely to the VM, Azure Security Center can significantly reduce the attack surface.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Advanced</a:t>
            </a:r>
            <a:r>
              <a:rPr lang="en-US" sz="1200" b="1" i="0" kern="1200" baseline="0" dirty="0">
                <a:solidFill>
                  <a:schemeClr val="tx1"/>
                </a:solidFill>
                <a:effectLst/>
                <a:latin typeface="+mn-lt"/>
                <a:ea typeface="+mn-ea"/>
                <a:cs typeface="+mn-cs"/>
              </a:rPr>
              <a:t> threat detection:  All of this capabilities leverage Azure ML</a:t>
            </a:r>
            <a:endParaRPr lang="en-US" sz="1200" b="1" i="0" kern="1200" dirty="0">
              <a:solidFill>
                <a:schemeClr val="tx1"/>
              </a:solidFill>
              <a:effectLst/>
              <a:latin typeface="+mn-lt"/>
              <a:ea typeface="+mn-ea"/>
              <a:cs typeface="+mn-cs"/>
            </a:endParaRP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Brute Force Detection: </a:t>
            </a:r>
            <a:r>
              <a:rPr lang="en-US" sz="1200" b="0" i="0" kern="1200" dirty="0">
                <a:solidFill>
                  <a:schemeClr val="tx1"/>
                </a:solidFill>
                <a:effectLst/>
                <a:latin typeface="+mn-lt"/>
                <a:ea typeface="+mn-ea"/>
                <a:cs typeface="+mn-cs"/>
              </a:rPr>
              <a:t> Using Historical</a:t>
            </a:r>
            <a:r>
              <a:rPr lang="en-US" sz="1200" b="0" i="0" kern="1200" baseline="0" dirty="0">
                <a:solidFill>
                  <a:schemeClr val="tx1"/>
                </a:solidFill>
                <a:effectLst/>
                <a:latin typeface="+mn-lt"/>
                <a:ea typeface="+mn-ea"/>
                <a:cs typeface="+mn-cs"/>
              </a:rPr>
              <a:t> patterns to detect brute force attacks against: SSH, RDP, SQL Ports.  Many more coming:  from FTP, SQUID Proxy to MongoDB and VNC.</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Outbound DDoS:  </a:t>
            </a:r>
            <a:r>
              <a:rPr lang="en-US" sz="1200" b="0" i="0" kern="1200" baseline="0" dirty="0">
                <a:solidFill>
                  <a:schemeClr val="tx1"/>
                </a:solidFill>
                <a:effectLst/>
                <a:latin typeface="+mn-lt"/>
                <a:ea typeface="+mn-ea"/>
                <a:cs typeface="+mn-cs"/>
              </a:rPr>
              <a:t>New detection algorithms detect when VMs are being used as a part of a cluster to perform DDoS attacks.</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baseline="0" dirty="0">
                <a:solidFill>
                  <a:schemeClr val="tx1"/>
                </a:solidFill>
                <a:effectLst/>
                <a:latin typeface="+mn-lt"/>
                <a:ea typeface="+mn-ea"/>
                <a:cs typeface="+mn-cs"/>
              </a:rPr>
              <a:t>Behavioral Analytics</a:t>
            </a:r>
            <a:r>
              <a:rPr lang="en-US" sz="1200" b="0" i="0" kern="1200" baseline="0" dirty="0">
                <a:solidFill>
                  <a:schemeClr val="tx1"/>
                </a:solidFill>
                <a:effectLst/>
                <a:latin typeface="+mn-lt"/>
                <a:ea typeface="+mn-ea"/>
                <a:cs typeface="+mn-cs"/>
              </a:rPr>
              <a:t>:  H</a:t>
            </a:r>
            <a:r>
              <a:rPr lang="en-US" sz="1200" b="0" i="0" kern="1200" dirty="0">
                <a:solidFill>
                  <a:schemeClr val="tx1"/>
                </a:solidFill>
                <a:effectLst/>
                <a:latin typeface="+mn-lt"/>
                <a:ea typeface="+mn-ea"/>
                <a:cs typeface="+mn-cs"/>
              </a:rPr>
              <a:t>elps identify suspicious activity, such as process persistency in the registry, processes masquerading as system processes, and attempts to evade application whitelisting.</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a:t>
            </a:r>
            <a:r>
              <a:rPr lang="en-US" sz="1200" b="1" i="0" kern="1200" baseline="0" dirty="0">
                <a:solidFill>
                  <a:schemeClr val="tx1"/>
                </a:solidFill>
                <a:effectLst/>
                <a:latin typeface="+mn-lt"/>
                <a:ea typeface="+mn-ea"/>
                <a:cs typeface="+mn-cs"/>
              </a:rPr>
              <a:t> SQL Database Threat Detection: </a:t>
            </a:r>
            <a:r>
              <a:rPr lang="en-US" sz="1200" b="0" i="0" kern="1200" baseline="0" dirty="0">
                <a:solidFill>
                  <a:schemeClr val="tx1"/>
                </a:solidFill>
                <a:effectLst/>
                <a:latin typeface="+mn-lt"/>
                <a:ea typeface="+mn-ea"/>
                <a:cs typeface="+mn-cs"/>
              </a:rPr>
              <a:t>I</a:t>
            </a:r>
            <a:r>
              <a:rPr lang="en-US" sz="1200" b="0" i="0" kern="1200" dirty="0">
                <a:solidFill>
                  <a:schemeClr val="tx1"/>
                </a:solidFill>
                <a:effectLst/>
                <a:latin typeface="+mn-lt"/>
                <a:ea typeface="+mn-ea"/>
                <a:cs typeface="+mn-cs"/>
              </a:rPr>
              <a:t>dentifies anomalous database activities indicating unusual and potentially harmful attempts to access or exploit databases</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567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6333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72E34-6109-4E29-8F22-9FD806EDF3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246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29860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B7D3B7E-72DE-8848-9B1F-1B342C0533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868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Notes:</a:t>
            </a:r>
          </a:p>
          <a:p>
            <a:r>
              <a:rPr lang="en-US"/>
              <a:t>Remove the IP addresses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1445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42586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75476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2395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a:effectLst/>
                <a:latin typeface="Segoe UI Light" pitchFamily="34" charset="0"/>
                <a:ea typeface="ＭＳ Ｐゴシック" charset="0"/>
                <a:cs typeface="ＭＳ Ｐゴシック" charset="0"/>
              </a:rPr>
              <a:t>Speaker: Alejandra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Segoe UI Light" pitchFamily="34" charset="0"/>
              <a:ea typeface="ＭＳ Ｐゴシック" charset="0"/>
              <a:cs typeface="ＭＳ Ｐゴシック" charset="0"/>
            </a:endParaRPr>
          </a:p>
          <a:p>
            <a:r>
              <a:rPr lang="en-US" dirty="0"/>
              <a:t>How does Azure IaaS VM Backup work?</a:t>
            </a:r>
          </a:p>
          <a:p>
            <a:r>
              <a:rPr lang="en-US" dirty="0"/>
              <a:t>Starting on the left side,</a:t>
            </a:r>
            <a:r>
              <a:rPr lang="en-US" baseline="0" dirty="0"/>
              <a:t> t</a:t>
            </a:r>
            <a:r>
              <a:rPr lang="en-US" dirty="0"/>
              <a:t>he Azure Backup service initiates the backup job at the scheduled time, and triggers the backup extension to take a snapshot. The backup extension coordinates with the in-guest VSS service to achieve consistency, and invokes the blob snapshot API of the Azure Storage service once consistency has been reached. This is done to get a consistent snapshot of the disks of the virtual machine, without having to shut it down.</a:t>
            </a:r>
          </a:p>
          <a:p>
            <a:r>
              <a:rPr lang="en-US" dirty="0"/>
              <a:t>After the snapshot has been taken, the data is transferred by the Azure Backup service to the backup vault. The service takes care of identifying and transferring only the blocks that have changed from the last backup – making the backup storage efficient. When the data transfer is completed, the snapshot is removed and a recovery point is created. This recovery point can be seen in the Azure management portal.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 the right, when you take the snapshot for of first copy, and you send it to the data blocks. With the second copy on the recovery points, you only send to the data blocks what has changed.</a:t>
            </a:r>
            <a:r>
              <a:rPr lang="en-US" baseline="0" dirty="0"/>
              <a:t>  In this case, you can see we take one full backup and have optimized our service for incremental changes moving forward.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r>
              <a:rPr lang="en-US" dirty="0"/>
              <a:t>VM Agent for Backup Documentation:</a:t>
            </a:r>
          </a:p>
          <a:p>
            <a:pPr marL="0" indent="0">
              <a:buFont typeface="Arial" panose="020B0604020202020204" pitchFamily="34" charset="0"/>
              <a:buNone/>
            </a:pPr>
            <a:r>
              <a:rPr lang="en-US" dirty="0"/>
              <a:t>https://docs.microsoft.com/en-us/azure/backup/backup-azure-vms-first-look-arm#install-the-vm-agent-on-the-virtual-machine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9847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r>
              <a:rPr lang="en-US" b="1" dirty="0"/>
              <a:t>create a Recovery Services Vault</a:t>
            </a:r>
          </a:p>
          <a:p>
            <a:r>
              <a:rPr lang="en-US" dirty="0"/>
              <a:t>Sign in to the </a:t>
            </a:r>
            <a:r>
              <a:rPr lang="en-US" dirty="0">
                <a:hlinkClick r:id="rId3"/>
              </a:rPr>
              <a:t>Management Portal</a:t>
            </a:r>
            <a:endParaRPr lang="en-US" dirty="0"/>
          </a:p>
          <a:p>
            <a:r>
              <a:rPr lang="en-US" dirty="0"/>
              <a:t>Click </a:t>
            </a:r>
            <a:r>
              <a:rPr lang="en-US" b="1" dirty="0"/>
              <a:t>New</a:t>
            </a:r>
            <a:r>
              <a:rPr lang="en-US" dirty="0"/>
              <a:t> &gt; </a:t>
            </a:r>
            <a:r>
              <a:rPr lang="en-US" b="1" dirty="0"/>
              <a:t>Data Services</a:t>
            </a:r>
            <a:r>
              <a:rPr lang="en-US" dirty="0"/>
              <a:t> &gt; </a:t>
            </a:r>
            <a:r>
              <a:rPr lang="en-US" b="1" dirty="0"/>
              <a:t>Recovery Services</a:t>
            </a:r>
            <a:r>
              <a:rPr lang="en-US" dirty="0"/>
              <a:t> &gt; </a:t>
            </a:r>
            <a:r>
              <a:rPr lang="en-US" b="1" dirty="0"/>
              <a:t>Recovery Services Vault</a:t>
            </a:r>
            <a:r>
              <a:rPr lang="en-US" dirty="0"/>
              <a:t> and choose </a:t>
            </a:r>
            <a:r>
              <a:rPr lang="en-US" b="1" dirty="0"/>
              <a:t>Quick Create</a:t>
            </a:r>
            <a:r>
              <a:rPr lang="en-US" dirty="0"/>
              <a:t>.</a:t>
            </a:r>
          </a:p>
          <a:p>
            <a:r>
              <a:rPr lang="en-US" dirty="0"/>
              <a:t>For the </a:t>
            </a:r>
            <a:r>
              <a:rPr lang="en-US" b="1" dirty="0"/>
              <a:t>Name</a:t>
            </a:r>
            <a:r>
              <a:rPr lang="en-US" dirty="0"/>
              <a:t> parameter, enter a friendly name to identify the Recovery Services Vault. Type a name that contains between 2 and 50 characters. It must start with a letter, and can contain only letters, numbers and hyphens. This needs to be unique for each subscription.</a:t>
            </a:r>
          </a:p>
          <a:p>
            <a:r>
              <a:rPr lang="en-US" dirty="0"/>
              <a:t>For the </a:t>
            </a:r>
            <a:r>
              <a:rPr lang="en-US" b="1" dirty="0"/>
              <a:t>Region</a:t>
            </a:r>
            <a:r>
              <a:rPr lang="en-US" dirty="0"/>
              <a:t> parameter, select the geographic region for the Recovery Services Vault. The choice determines the geographic region where your backup data is sent. By choosing a geographic region close to your location, you can reduce network latency when backing up to Azure.</a:t>
            </a:r>
          </a:p>
          <a:p>
            <a:pPr marL="0" indent="0">
              <a:buNone/>
            </a:pPr>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03572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Image Placeholder 7"/>
          <p:cNvSpPr>
            <a:spLocks noGrp="1" noRot="1" noChangeAspect="1"/>
          </p:cNvSpPr>
          <p:nvPr>
            <p:ph type="sldImg"/>
          </p:nvPr>
        </p:nvSpPr>
        <p:spPr>
          <a:xfrm>
            <a:off x="385763" y="485775"/>
            <a:ext cx="6094412" cy="3429000"/>
          </a:xfrm>
        </p:spPr>
      </p:sp>
      <p:sp>
        <p:nvSpPr>
          <p:cNvPr id="9" name="Notes Placeholder 8"/>
          <p:cNvSpPr>
            <a:spLocks noGrp="1"/>
          </p:cNvSpPr>
          <p:nvPr>
            <p:ph type="body" idx="1"/>
          </p:nvPr>
        </p:nvSpPr>
        <p:spPr/>
        <p:txBody>
          <a:bodyPr/>
          <a:lstStyle/>
          <a:p>
            <a:endParaRPr lang="en-US" dirty="0"/>
          </a:p>
        </p:txBody>
      </p:sp>
      <p:sp>
        <p:nvSpPr>
          <p:cNvPr id="10" name="Slide Number Placeholder 3"/>
          <p:cNvSpPr>
            <a:spLocks noGrp="1"/>
          </p:cNvSpPr>
          <p:nvPr>
            <p:ph type="sldNum" sz="quarter" idx="5"/>
          </p:nvPr>
        </p:nvSpPr>
        <p:spPr>
          <a:xfrm>
            <a:off x="5429249" y="8685213"/>
            <a:ext cx="1427163" cy="458787"/>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5416BA-65F7-274A-AD61-D0FA78F3AA6E}"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4777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r>
              <a:rPr lang="en-US" dirty="0"/>
              <a:t>Retention policy specifies the length of time for storing a backup. You can specify different retention policies based on when the backup is taken. For example, a backup point taken daily (which serves as an operational recovery point) might be preserved for 90 days. In comparison, a backup point taken at the end of each quarter (for audit purposes) may need to be preserved for many months or years.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7431303-7CE2-494C-AE87-4E68EA946351}"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Slide Image Placeholder 9"/>
          <p:cNvSpPr>
            <a:spLocks noGrp="1" noRot="1" noChangeAspect="1"/>
          </p:cNvSpPr>
          <p:nvPr>
            <p:ph type="sldImg"/>
          </p:nvPr>
        </p:nvSpPr>
        <p:spPr>
          <a:xfrm>
            <a:off x="385763" y="485775"/>
            <a:ext cx="6094412" cy="3429000"/>
          </a:xfrm>
        </p:spPr>
      </p:sp>
    </p:spTree>
    <p:extLst>
      <p:ext uri="{BB962C8B-B14F-4D97-AF65-F5344CB8AC3E}">
        <p14:creationId xmlns:p14="http://schemas.microsoft.com/office/powerpoint/2010/main" val="3446967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39915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kern="1200" dirty="0">
                <a:effectLst/>
                <a:latin typeface="Segoe UI Light" pitchFamily="34" charset="0"/>
                <a:ea typeface="ＭＳ Ｐゴシック" charset="0"/>
                <a:cs typeface="ＭＳ Ｐゴシック" charset="0"/>
              </a:rPr>
              <a:t>Speaker: Alejandra</a:t>
            </a:r>
            <a:endParaRPr lang="en-US" sz="1200" b="1" kern="1200" dirty="0">
              <a:solidFill>
                <a:schemeClr val="tx1"/>
              </a:solidFill>
              <a:effectLst/>
              <a:latin typeface="Segoe UI Light" pitchFamily="34" charset="0"/>
              <a:ea typeface="ＭＳ Ｐゴシック" charset="0"/>
              <a:cs typeface="ＭＳ Ｐゴシック" charset="0"/>
            </a:endParaRPr>
          </a:p>
          <a:p>
            <a:pPr marL="0" indent="0">
              <a:buNone/>
            </a:pPr>
            <a:endParaRPr lang="en-US" dirty="0"/>
          </a:p>
          <a:p>
            <a:pPr marL="0" indent="0">
              <a:buNone/>
            </a:pPr>
            <a:r>
              <a:rPr lang="en-US" dirty="0"/>
              <a:t>In the case of leveraging ASR; today we have several options:</a:t>
            </a:r>
          </a:p>
          <a:p>
            <a:pPr marL="171450" indent="-171450">
              <a:buFont typeface="Arial" panose="020B0604020202020204" pitchFamily="34" charset="0"/>
              <a:buChar char="•"/>
            </a:pPr>
            <a:r>
              <a:rPr lang="en-US" dirty="0"/>
              <a:t>VMware to Azure</a:t>
            </a:r>
          </a:p>
          <a:p>
            <a:pPr marL="171450" indent="-171450">
              <a:buFont typeface="Arial" panose="020B0604020202020204" pitchFamily="34" charset="0"/>
              <a:buChar char="•"/>
            </a:pPr>
            <a:r>
              <a:rPr lang="en-US" dirty="0"/>
              <a:t>Hyper-V to Azure</a:t>
            </a:r>
          </a:p>
          <a:p>
            <a:pPr marL="171450" indent="-171450">
              <a:buFont typeface="Arial" panose="020B0604020202020204" pitchFamily="34" charset="0"/>
              <a:buChar char="•"/>
            </a:pPr>
            <a:r>
              <a:rPr lang="en-US" dirty="0"/>
              <a:t>Physical/Bare metal to Azure</a:t>
            </a:r>
          </a:p>
          <a:p>
            <a:pPr marL="171450" indent="-171450">
              <a:buFont typeface="Arial" panose="020B0604020202020204" pitchFamily="34" charset="0"/>
              <a:buChar char="•"/>
            </a:pPr>
            <a:r>
              <a:rPr lang="en-US" dirty="0"/>
              <a:t>AWS to Azure</a:t>
            </a:r>
          </a:p>
          <a:p>
            <a:pPr marL="171450" indent="-171450">
              <a:buFont typeface="Arial" panose="020B0604020202020204" pitchFamily="34" charset="0"/>
              <a:buChar char="•"/>
            </a:pPr>
            <a:r>
              <a:rPr lang="en-US" dirty="0"/>
              <a:t>Azure to 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192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ＭＳ Ｐゴシック" charset="0"/>
                <a:cs typeface="ＭＳ Ｐゴシック" charset="0"/>
              </a:rPr>
              <a:t>Speaker: Alejandra</a:t>
            </a:r>
          </a:p>
          <a:p>
            <a:pPr marL="0" indent="0">
              <a:buNone/>
            </a:pPr>
            <a:endParaRPr lang="en-US"/>
          </a:p>
          <a:p>
            <a:pPr marL="0" indent="0">
              <a:buNone/>
            </a:pPr>
            <a:r>
              <a:rPr lang="en-US"/>
              <a:t>https://docs.microsoft.com/en-us/azure/site-recovery/vmware-walkthrough-overview#step-6-replicate-applications</a:t>
            </a:r>
          </a:p>
          <a:p>
            <a:pPr marL="0" indent="0">
              <a:buNone/>
            </a:pPr>
            <a:endParaRPr lang="en-US"/>
          </a:p>
          <a:p>
            <a:pPr marL="228600" indent="-228600">
              <a:buAutoNum type="arabicPeriod"/>
            </a:pPr>
            <a:r>
              <a:rPr lang="en-US"/>
              <a:t>Deploy the</a:t>
            </a:r>
            <a:r>
              <a:rPr lang="en-US" baseline="0"/>
              <a:t> Recovery Services Vault in Azure</a:t>
            </a:r>
          </a:p>
          <a:p>
            <a:pPr marL="685800" lvl="1" indent="-228600">
              <a:buAutoNum type="arabicPeriod"/>
            </a:pPr>
            <a:r>
              <a:rPr lang="en-US" baseline="0"/>
              <a:t>Upon opening this slide, Azure Site Recovery should show up in the top right</a:t>
            </a:r>
          </a:p>
          <a:p>
            <a:pPr marL="228600" lvl="0" indent="-228600">
              <a:buAutoNum type="arabicPeriod"/>
            </a:pPr>
            <a:r>
              <a:rPr lang="en-US" baseline="0"/>
              <a:t>*click*</a:t>
            </a:r>
          </a:p>
          <a:p>
            <a:pPr marL="228600" indent="-228600">
              <a:buAutoNum type="arabicPeriod"/>
            </a:pPr>
            <a:r>
              <a:rPr lang="en-US" baseline="0"/>
              <a:t>On-premises, install and register the Recovery Services software</a:t>
            </a:r>
          </a:p>
          <a:p>
            <a:pPr marL="685800" lvl="1" indent="-228600">
              <a:buAutoNum type="arabicPeriod"/>
            </a:pPr>
            <a:r>
              <a:rPr lang="en-US" baseline="0"/>
              <a:t>The primary site, firewalls, Hyper-V hosts, and SCVMM should show up.</a:t>
            </a:r>
          </a:p>
          <a:p>
            <a:pPr marL="228600" lvl="0" indent="-228600">
              <a:buAutoNum type="arabicPeriod"/>
            </a:pPr>
            <a:r>
              <a:rPr lang="en-US" baseline="0"/>
              <a:t>*click*</a:t>
            </a:r>
          </a:p>
          <a:p>
            <a:pPr marL="228600" indent="-228600">
              <a:buAutoNum type="arabicPeriod"/>
            </a:pPr>
            <a:r>
              <a:rPr lang="en-US" baseline="0"/>
              <a:t>Create and associate a replication policy in Azure (show up the replication arrow, but leave it hollow)</a:t>
            </a:r>
          </a:p>
          <a:p>
            <a:pPr marL="228600" indent="-228600">
              <a:buAutoNum type="arabicPeriod"/>
            </a:pPr>
            <a:r>
              <a:rPr lang="en-US" baseline="0"/>
              <a:t>*click*</a:t>
            </a:r>
          </a:p>
          <a:p>
            <a:pPr marL="228600" indent="-228600">
              <a:buAutoNum type="arabicPeriod"/>
            </a:pPr>
            <a:r>
              <a:rPr lang="en-US" baseline="0"/>
              <a:t>Show both of these steps</a:t>
            </a:r>
          </a:p>
          <a:p>
            <a:pPr marL="685800" lvl="1" indent="-228600">
              <a:buAutoNum type="arabicPeriod"/>
            </a:pPr>
            <a:r>
              <a:rPr lang="en-US" baseline="0"/>
              <a:t>Replicate Virtual Machines – The replication arrow should show up and fill it in with a solid color to show that it is active</a:t>
            </a:r>
          </a:p>
          <a:p>
            <a:pPr marL="685800" lvl="1" indent="-228600">
              <a:buAutoNum type="arabicPeriod"/>
            </a:pPr>
            <a:r>
              <a:rPr lang="en-US" baseline="0"/>
              <a:t>Configure VM properties/Network</a:t>
            </a:r>
          </a:p>
          <a:p>
            <a:pPr marL="1143000" lvl="2" indent="-228600">
              <a:buAutoNum type="arabicPeriod"/>
            </a:pPr>
            <a:r>
              <a:rPr lang="en-US" baseline="0"/>
              <a:t>On the Azure Side, if it is possible to create a “cloned” VM icon that is faded to represent the on-premises one is waiting to be failed over to Azure</a:t>
            </a:r>
          </a:p>
          <a:p>
            <a:pPr marL="228600" lvl="0" indent="-228600">
              <a:buAutoNum type="arabicPeriod"/>
            </a:pPr>
            <a:r>
              <a:rPr lang="en-US" baseline="0"/>
              <a:t>*click*</a:t>
            </a:r>
          </a:p>
          <a:p>
            <a:pPr marL="228600" lvl="0" indent="-228600">
              <a:buAutoNum type="arabicPeriod"/>
            </a:pPr>
            <a:r>
              <a:rPr lang="en-US" baseline="0"/>
              <a:t>Create a Recovery Plan</a:t>
            </a:r>
          </a:p>
          <a:p>
            <a:pPr marL="685800" lvl="1" indent="-228600">
              <a:buAutoNum type="arabicPeriod"/>
            </a:pPr>
            <a:r>
              <a:rPr lang="en-US" baseline="0"/>
              <a:t>Create a paper icon on the azure side to show that we have a plan on how VMs start up</a:t>
            </a:r>
          </a:p>
          <a:p>
            <a:pPr marL="228600" lvl="0" indent="-228600">
              <a:buAutoNum type="arabicPeriod"/>
            </a:pPr>
            <a:r>
              <a:rPr lang="en-US" baseline="0"/>
              <a:t>*click*</a:t>
            </a:r>
          </a:p>
          <a:p>
            <a:pPr marL="228600" lvl="0" indent="-228600">
              <a:buAutoNum type="arabicPeriod"/>
            </a:pPr>
            <a:r>
              <a:rPr lang="en-US" baseline="0"/>
              <a:t>Show both of these steps</a:t>
            </a:r>
          </a:p>
          <a:p>
            <a:pPr marL="685800" lvl="1" indent="-228600">
              <a:buAutoNum type="arabicPeriod"/>
            </a:pPr>
            <a:r>
              <a:rPr lang="en-US" baseline="0"/>
              <a:t>Perform a Failover</a:t>
            </a:r>
          </a:p>
          <a:p>
            <a:pPr marL="1143000" lvl="2" indent="-228600">
              <a:buAutoNum type="arabicPeriod"/>
            </a:pPr>
            <a:r>
              <a:rPr lang="en-US" baseline="0"/>
              <a:t>Put an X on Replication, fade the icons for the primary site, and make the faded VMs in Azure now be visible</a:t>
            </a:r>
          </a:p>
          <a:p>
            <a:pPr marL="685800" lvl="1" indent="-228600">
              <a:buAutoNum type="arabicPeriod"/>
            </a:pPr>
            <a:r>
              <a:rPr lang="en-US" baseline="0"/>
              <a:t>Optionally configure re-protection and failback</a:t>
            </a:r>
          </a:p>
          <a:p>
            <a:pPr marL="228600" lvl="0" indent="-228600">
              <a:buAutoNum type="arabicPeriod"/>
            </a:pPr>
            <a:endParaRPr lang="en-US" baseline="0"/>
          </a:p>
          <a:p>
            <a:pPr marL="0" lvl="0" indent="0">
              <a:buNone/>
            </a:pPr>
            <a:r>
              <a:rPr lang="en-US" baseline="0"/>
              <a:t>The animation timings for this slide should be right, it’s just getting the icons to show up</a:t>
            </a:r>
          </a:p>
          <a:p>
            <a:pPr marL="0"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6626D-F663-4714-B3FD-659B2059D4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165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543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C0D98F3-66B1-4734-AFB3-E657E989C9AD}"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2492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3277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9/15/2018 10:10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3602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6022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6" name="Slide Image Placeholder 5"/>
          <p:cNvSpPr>
            <a:spLocks noGrp="1" noRot="1" noChangeAspect="1"/>
          </p:cNvSpPr>
          <p:nvPr>
            <p:ph type="sldImg"/>
          </p:nvPr>
        </p:nvSpPr>
        <p:spPr>
          <a:xfrm>
            <a:off x="381000" y="482600"/>
            <a:ext cx="6096000" cy="3429000"/>
          </a:xfrm>
        </p:spPr>
      </p:sp>
      <p:sp>
        <p:nvSpPr>
          <p:cNvPr id="7" name="Notes Placeholder 6"/>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315895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Automation Assets.</a:t>
            </a:r>
            <a:r>
              <a:rPr lang="en-US" baseline="0" dirty="0">
                <a:solidFill>
                  <a:schemeClr val="tx1"/>
                </a:solidFill>
                <a:latin typeface="Segoe UI" panose="020B0502040204020203" pitchFamily="34" charset="0"/>
                <a:cs typeface="Segoe UI" panose="020B0502040204020203" pitchFamily="34" charset="0"/>
              </a:rPr>
              <a:t> Azure Automation Assets are settings that are saved and made globally available to be used in or associated with a Runbook. These settings are often settings that are frequently used. Using Automation Assets means that you don’t have to retype these frequently used settings for each Runbook. The settings are written once and saved and then called by Runbooks when required. Assets are encrypted and stored in Azure Automation using a unique key that is generated for each Automation account. The unique key is encrypted by a master certificate and stored in Azure Automation. There are six different types of Automation Assets: Certificates, Connections, Credentials, Integration Modules, Schedules and Variables.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1818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Credentials.</a:t>
            </a:r>
            <a:r>
              <a:rPr lang="en-US" baseline="0" dirty="0">
                <a:solidFill>
                  <a:schemeClr val="tx1"/>
                </a:solidFill>
                <a:latin typeface="Segoe UI" panose="020B0502040204020203" pitchFamily="34" charset="0"/>
                <a:cs typeface="Segoe UI" panose="020B0502040204020203" pitchFamily="34" charset="0"/>
              </a:rPr>
              <a:t> An Automation credential asset holds a </a:t>
            </a:r>
            <a:r>
              <a:rPr lang="en-US" baseline="0" dirty="0" err="1">
                <a:solidFill>
                  <a:schemeClr val="tx1"/>
                </a:solidFill>
                <a:latin typeface="Segoe UI" panose="020B0502040204020203" pitchFamily="34" charset="0"/>
                <a:cs typeface="Segoe UI" panose="020B0502040204020203" pitchFamily="34" charset="0"/>
              </a:rPr>
              <a:t>PSCredential</a:t>
            </a:r>
            <a:r>
              <a:rPr lang="en-US" baseline="0" dirty="0">
                <a:solidFill>
                  <a:schemeClr val="tx1"/>
                </a:solidFill>
                <a:latin typeface="Segoe UI" panose="020B0502040204020203" pitchFamily="34" charset="0"/>
                <a:cs typeface="Segoe UI" panose="020B0502040204020203" pitchFamily="34" charset="0"/>
              </a:rPr>
              <a:t> object which contains security credentials such as a username and password. Credential objects can be used to simplify Runbook and DSC configurations that may use cmdlets that accept a </a:t>
            </a:r>
            <a:r>
              <a:rPr lang="en-US" baseline="0" dirty="0" err="1">
                <a:solidFill>
                  <a:schemeClr val="tx1"/>
                </a:solidFill>
                <a:latin typeface="Segoe UI" panose="020B0502040204020203" pitchFamily="34" charset="0"/>
                <a:cs typeface="Segoe UI" panose="020B0502040204020203" pitchFamily="34" charset="0"/>
              </a:rPr>
              <a:t>PSCredential</a:t>
            </a:r>
            <a:r>
              <a:rPr lang="en-US" baseline="0" dirty="0">
                <a:solidFill>
                  <a:schemeClr val="tx1"/>
                </a:solidFill>
                <a:latin typeface="Segoe UI" panose="020B0502040204020203" pitchFamily="34" charset="0"/>
                <a:cs typeface="Segoe UI" panose="020B0502040204020203" pitchFamily="34" charset="0"/>
              </a:rPr>
              <a:t> object for authentication. This allows you to specify an object that contains security credentials in a secure string as opposed to typing them in clear text in your Runbook or DSC configuration. Credentials can be created using PowerShell or the Azure portal.</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47062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Schedules.</a:t>
            </a:r>
            <a:r>
              <a:rPr lang="en-US" baseline="0" dirty="0">
                <a:solidFill>
                  <a:schemeClr val="tx1"/>
                </a:solidFill>
                <a:latin typeface="Segoe UI" panose="020B0502040204020203" pitchFamily="34" charset="0"/>
                <a:cs typeface="Segoe UI" panose="020B0502040204020203" pitchFamily="34" charset="0"/>
              </a:rPr>
              <a:t> Azure Automation Schedules are used to schedule Runbooks to run automatically. This could be either a single date and time or it could be a recurring hourly, daily, weekly, or monthly schedule to start the Runbook multiple times. Schedules can be created using PowerShell or the Azure portal and at present do not support Azure Automation DSC configurations.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9593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Variables.</a:t>
            </a:r>
            <a:r>
              <a:rPr lang="en-US" baseline="0" dirty="0">
                <a:solidFill>
                  <a:schemeClr val="tx1"/>
                </a:solidFill>
                <a:latin typeface="Segoe UI" panose="020B0502040204020203" pitchFamily="34" charset="0"/>
                <a:cs typeface="Segoe UI" panose="020B0502040204020203" pitchFamily="34" charset="0"/>
              </a:rPr>
              <a:t> </a:t>
            </a:r>
            <a:r>
              <a:rPr lang="en-US" dirty="0">
                <a:solidFill>
                  <a:schemeClr val="tx1"/>
                </a:solidFill>
                <a:latin typeface="Segoe UI" panose="020B0502040204020203" pitchFamily="34" charset="0"/>
                <a:cs typeface="Segoe UI" panose="020B0502040204020203" pitchFamily="34" charset="0"/>
              </a:rPr>
              <a:t>Variable assets are values that are available to all Runbooks and DSC configurations in your automation account. They can be created, modified, and retrieved from the Azure portal, PowerShell, and from within a Runbook or DSC configuration.</a:t>
            </a:r>
          </a:p>
          <a:p>
            <a:pPr marL="0" indent="0">
              <a:buNone/>
            </a:pPr>
            <a:r>
              <a:rPr lang="en-US" dirty="0">
                <a:solidFill>
                  <a:schemeClr val="tx1"/>
                </a:solidFill>
                <a:latin typeface="Segoe UI" panose="020B0502040204020203" pitchFamily="34" charset="0"/>
                <a:cs typeface="Segoe UI" panose="020B0502040204020203" pitchFamily="34" charset="0"/>
              </a:rPr>
              <a:t>Automation variables are useful for:</a:t>
            </a:r>
          </a:p>
          <a:p>
            <a:pPr marL="0" indent="0">
              <a:buNone/>
            </a:pPr>
            <a:r>
              <a:rPr lang="en-US" dirty="0">
                <a:solidFill>
                  <a:schemeClr val="tx1"/>
                </a:solidFill>
                <a:latin typeface="Segoe UI" panose="020B0502040204020203" pitchFamily="34" charset="0"/>
                <a:cs typeface="Segoe UI" panose="020B0502040204020203" pitchFamily="34" charset="0"/>
              </a:rPr>
              <a:t>Sharing a value between multiple Runbooks or DSC configurations.</a:t>
            </a:r>
          </a:p>
          <a:p>
            <a:pPr marL="0" indent="0">
              <a:buNone/>
            </a:pPr>
            <a:r>
              <a:rPr lang="en-US" dirty="0">
                <a:solidFill>
                  <a:schemeClr val="tx1"/>
                </a:solidFill>
                <a:latin typeface="Segoe UI" panose="020B0502040204020203" pitchFamily="34" charset="0"/>
                <a:cs typeface="Segoe UI" panose="020B0502040204020203" pitchFamily="34" charset="0"/>
              </a:rPr>
              <a:t>Sharing a value between multiple jobs from the same Runbook or DSC configuration.</a:t>
            </a:r>
          </a:p>
          <a:p>
            <a:pPr marL="0" indent="0">
              <a:buNone/>
            </a:pPr>
            <a:r>
              <a:rPr lang="en-US" dirty="0">
                <a:solidFill>
                  <a:schemeClr val="tx1"/>
                </a:solidFill>
                <a:latin typeface="Segoe UI" panose="020B0502040204020203" pitchFamily="34" charset="0"/>
                <a:cs typeface="Segoe UI" panose="020B0502040204020203" pitchFamily="34" charset="0"/>
              </a:rPr>
              <a:t>Managing a value from the portal or from a PowerShell command line that is used by Runbooks or DSC configurations.</a:t>
            </a:r>
          </a:p>
          <a:p>
            <a:pPr marL="0" indent="0">
              <a:buNone/>
            </a:pPr>
            <a:r>
              <a:rPr lang="en-US" dirty="0"/>
              <a:t>Variable assets can be stored encrypted and must be specified during creation</a:t>
            </a:r>
            <a:r>
              <a:rPr lang="en-US" baseline="0" dirty="0"/>
              <a:t> if required.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8187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What is a Runbook. In Azure Automation, a Runbook is a file that contains a set of procedures and operations. Runbooks are used as input for the Azure Automation service to process.</a:t>
            </a:r>
            <a:r>
              <a:rPr lang="en-US" baseline="0" dirty="0">
                <a:solidFill>
                  <a:schemeClr val="tx1"/>
                </a:solidFill>
                <a:latin typeface="Segoe UI" panose="020B0502040204020203" pitchFamily="34" charset="0"/>
                <a:cs typeface="Segoe UI" panose="020B0502040204020203" pitchFamily="34" charset="0"/>
              </a:rPr>
              <a:t> They contain the tasks that are to be automated by the Azure Automation service. You can think of a Runbook as the batch file or script to your Windows task scheduler job. </a:t>
            </a:r>
            <a:r>
              <a:rPr lang="en-US" dirty="0">
                <a:solidFill>
                  <a:schemeClr val="tx1"/>
                </a:solidFill>
                <a:latin typeface="Segoe UI" panose="020B0502040204020203" pitchFamily="34" charset="0"/>
                <a:cs typeface="Segoe UI" panose="020B0502040204020203" pitchFamily="34" charset="0"/>
              </a:rPr>
              <a:t>The contents of a Runbook file is written using PowerShell or PowerShell Workflow commands. PowerShell Workflow is a PowerShell extension that allows you to run a PowerShell script on multiple devices in parallel with added functionality such as checkpoints, suspend &amp; restart in the event of failure. These</a:t>
            </a:r>
            <a:r>
              <a:rPr lang="en-US" baseline="0" dirty="0">
                <a:solidFill>
                  <a:schemeClr val="tx1"/>
                </a:solidFill>
                <a:latin typeface="Segoe UI" panose="020B0502040204020203" pitchFamily="34" charset="0"/>
                <a:cs typeface="Segoe UI" panose="020B0502040204020203" pitchFamily="34" charset="0"/>
              </a:rPr>
              <a:t> functions are not available in PowerShell alone and are very useful to have.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3518838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720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Start a Runbook. </a:t>
            </a:r>
            <a:r>
              <a:rPr lang="en-US" b="0" dirty="0"/>
              <a:t>There are 7 different ways in which you can start a Runbook. The options that you have available are:</a:t>
            </a:r>
          </a:p>
          <a:p>
            <a:pPr marL="0" indent="0">
              <a:buNone/>
            </a:pPr>
            <a:r>
              <a:rPr lang="en-US" b="0" dirty="0"/>
              <a:t>Azure Portal</a:t>
            </a:r>
          </a:p>
          <a:p>
            <a:pPr marL="0" indent="0">
              <a:buNone/>
            </a:pPr>
            <a:r>
              <a:rPr lang="en-US" b="0" dirty="0"/>
              <a:t>PowerShell</a:t>
            </a:r>
          </a:p>
          <a:p>
            <a:pPr marL="0" indent="0">
              <a:buNone/>
            </a:pPr>
            <a:r>
              <a:rPr lang="en-US" b="0" dirty="0"/>
              <a:t>Azure Automation API</a:t>
            </a:r>
          </a:p>
          <a:p>
            <a:pPr marL="0" indent="0">
              <a:buNone/>
            </a:pPr>
            <a:r>
              <a:rPr lang="en-US" b="0" dirty="0" err="1"/>
              <a:t>Webhooks</a:t>
            </a:r>
            <a:endParaRPr lang="en-US" b="0" dirty="0"/>
          </a:p>
          <a:p>
            <a:pPr marL="0" indent="0">
              <a:buNone/>
            </a:pPr>
            <a:r>
              <a:rPr lang="en-US" b="0" dirty="0"/>
              <a:t>Respond to Azure Alert</a:t>
            </a:r>
          </a:p>
          <a:p>
            <a:pPr marL="0" indent="0">
              <a:buNone/>
            </a:pPr>
            <a:r>
              <a:rPr lang="en-US" b="0" dirty="0"/>
              <a:t>Schedule</a:t>
            </a:r>
          </a:p>
          <a:p>
            <a:pPr marL="0" indent="0">
              <a:buNone/>
            </a:pPr>
            <a:r>
              <a:rPr lang="en-US" b="0" dirty="0"/>
              <a:t>Or From Another Runbook</a:t>
            </a:r>
          </a:p>
          <a:p>
            <a:pPr marL="0" indent="0">
              <a:buNone/>
            </a:pPr>
            <a:endParaRPr lang="en-US" b="0" dirty="0"/>
          </a:p>
          <a:p>
            <a:pPr marL="0" indent="0">
              <a:buNone/>
            </a:pPr>
            <a:r>
              <a:rPr lang="en-US" b="0" dirty="0"/>
              <a:t>The most common methods in use today are schedule, PowerShell, the Azure Portal</a:t>
            </a:r>
            <a:r>
              <a:rPr lang="en-US" b="0" baseline="0" dirty="0"/>
              <a:t> and </a:t>
            </a:r>
            <a:r>
              <a:rPr lang="en-US" b="0" baseline="0" dirty="0" err="1"/>
              <a:t>Webhooks</a:t>
            </a:r>
            <a:r>
              <a:rPr lang="en-US" b="0" baseline="0" dirty="0"/>
              <a:t>.</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3854575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a:t>A Runbook Lifecycle. The following diagram </a:t>
            </a:r>
            <a:r>
              <a:rPr lang="en-US"/>
              <a:t>illustrates a step-by-step </a:t>
            </a:r>
            <a:r>
              <a:rPr lang="en-US" dirty="0"/>
              <a:t>process in the life cycle of a runbook. It includes different ways a runbook is started in Azure Automation, the components required for a Hybrid Runbook Worker to execute Azure Automation runbooks and interactions between different components.</a:t>
            </a:r>
            <a:endParaRPr lang="en-US" baseline="0" dirty="0"/>
          </a:p>
          <a:p>
            <a:pPr marL="0" marR="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a:t>An Actor or caller starts a Runbook,</a:t>
            </a:r>
            <a:r>
              <a:rPr lang="en-US" baseline="0" dirty="0"/>
              <a:t> </a:t>
            </a:r>
            <a:r>
              <a:rPr lang="en-US" dirty="0"/>
              <a:t>Azure Automation then notes that the Runbook should be started and ensures that it happens within 30 minutes. Based on the</a:t>
            </a:r>
            <a:r>
              <a:rPr lang="en-US" baseline="0" dirty="0"/>
              <a:t> Runbook call i.e. Azure or Hybrid Worker, Azure Automation will then either send the Runbook to Azure resources for processing or forward the call to an on-premises Hybrid Worker for processing. Once received, the Hybrid Worker then </a:t>
            </a:r>
            <a:r>
              <a:rPr lang="en-US" dirty="0"/>
              <a:t>sends the Runbook to an on-premises resource to run. The job results are then returned from on-premises to Azure Automation.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07221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Runbook Authentication.</a:t>
            </a:r>
            <a:r>
              <a:rPr lang="en-US" baseline="0" dirty="0">
                <a:solidFill>
                  <a:schemeClr val="tx1"/>
                </a:solidFill>
                <a:latin typeface="Segoe UI" panose="020B0502040204020203" pitchFamily="34" charset="0"/>
                <a:cs typeface="Segoe UI" panose="020B0502040204020203" pitchFamily="34" charset="0"/>
              </a:rPr>
              <a:t> Runbooks are authenticated using a Run As account, this allows the Runbook to execute it’s tasks under this accounts security context. Run As accounts can be created during the creation of an Azure Automation account or an existing account can be added later on using PowerShell. The Run As account that is created during the creation of an Azure Automation account is granted the Contributor Role for the Azure subscription. This permission is inherited by all child objects in the subscription. Existing accounts that are used as Run As accounts must be granted the appropriate permissions in order for the Runbook to complete its tasks.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1340296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Start a Runbook using a Schedule. You can a</a:t>
            </a:r>
            <a:r>
              <a:rPr lang="en-US" b="0" dirty="0"/>
              <a:t>utomatically start runbook on hourly, daily, or weekly schedule. You can also manipulate the schedule through the Azure portal, PowerShell cmdlets, or Azure API.</a:t>
            </a:r>
            <a:r>
              <a:rPr lang="en-US" b="0" baseline="0" dirty="0"/>
              <a:t> Make sure to provide parameter values to be used with schedule.</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7244779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Start a Runbook using PowerShell.</a:t>
            </a:r>
            <a:r>
              <a:rPr lang="en-US" baseline="0" dirty="0">
                <a:solidFill>
                  <a:schemeClr val="tx1"/>
                </a:solidFill>
                <a:latin typeface="Segoe UI" panose="020B0502040204020203" pitchFamily="34" charset="0"/>
                <a:cs typeface="Segoe UI" panose="020B0502040204020203" pitchFamily="34" charset="0"/>
              </a:rPr>
              <a:t> Runbooks can be c</a:t>
            </a:r>
            <a:r>
              <a:rPr lang="en-US" dirty="0">
                <a:solidFill>
                  <a:schemeClr val="tx1"/>
                </a:solidFill>
                <a:latin typeface="Segoe UI" panose="020B0502040204020203" pitchFamily="34" charset="0"/>
                <a:cs typeface="Segoe UI" panose="020B0502040204020203" pitchFamily="34" charset="0"/>
              </a:rPr>
              <a:t>alled from a command line with Windows PowerShell cmdlets. The call can be included in an automated solution with multiple steps. The request is authenticated with certificate or OAuth user principal / service principal. You can provide simple and complex parameter values</a:t>
            </a:r>
            <a:r>
              <a:rPr lang="en-US" baseline="0" dirty="0">
                <a:solidFill>
                  <a:schemeClr val="tx1"/>
                </a:solidFill>
                <a:latin typeface="Segoe UI" panose="020B0502040204020203" pitchFamily="34" charset="0"/>
                <a:cs typeface="Segoe UI" panose="020B0502040204020203" pitchFamily="34" charset="0"/>
              </a:rPr>
              <a:t> and t</a:t>
            </a:r>
            <a:r>
              <a:rPr lang="en-US" dirty="0">
                <a:solidFill>
                  <a:schemeClr val="tx1"/>
                </a:solidFill>
                <a:latin typeface="Segoe UI" panose="020B0502040204020203" pitchFamily="34" charset="0"/>
                <a:cs typeface="Segoe UI" panose="020B0502040204020203" pitchFamily="34" charset="0"/>
              </a:rPr>
              <a:t>rack your job state.</a:t>
            </a:r>
            <a:r>
              <a:rPr lang="en-US" baseline="0" dirty="0">
                <a:solidFill>
                  <a:schemeClr val="tx1"/>
                </a:solidFill>
                <a:latin typeface="Segoe UI" panose="020B0502040204020203" pitchFamily="34" charset="0"/>
                <a:cs typeface="Segoe UI" panose="020B0502040204020203" pitchFamily="34" charset="0"/>
              </a:rPr>
              <a:t> The calling client is </a:t>
            </a:r>
            <a:r>
              <a:rPr lang="en-US" dirty="0">
                <a:solidFill>
                  <a:schemeClr val="tx1"/>
                </a:solidFill>
                <a:latin typeface="Segoe UI" panose="020B0502040204020203" pitchFamily="34" charset="0"/>
                <a:cs typeface="Segoe UI" panose="020B0502040204020203" pitchFamily="34" charset="0"/>
              </a:rPr>
              <a:t>required to support PowerShell cmdlets.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731516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dirty="0">
                <a:solidFill>
                  <a:schemeClr val="tx1"/>
                </a:solidFill>
                <a:latin typeface="Segoe UI" panose="020B0502040204020203" pitchFamily="34" charset="0"/>
                <a:cs typeface="Segoe UI" panose="020B0502040204020203" pitchFamily="34" charset="0"/>
              </a:rPr>
              <a:t>Start a Runbook using the Azure Portal.</a:t>
            </a:r>
            <a:r>
              <a:rPr lang="en-US" baseline="0" dirty="0">
                <a:solidFill>
                  <a:schemeClr val="tx1"/>
                </a:solidFill>
                <a:latin typeface="Segoe UI" panose="020B0502040204020203" pitchFamily="34" charset="0"/>
                <a:cs typeface="Segoe UI" panose="020B0502040204020203" pitchFamily="34" charset="0"/>
              </a:rPr>
              <a:t> This method is one of the s</a:t>
            </a:r>
            <a:r>
              <a:rPr lang="en-US" dirty="0">
                <a:solidFill>
                  <a:schemeClr val="tx1"/>
                </a:solidFill>
                <a:latin typeface="Segoe UI" panose="020B0502040204020203" pitchFamily="34" charset="0"/>
                <a:cs typeface="Segoe UI" panose="020B0502040204020203" pitchFamily="34" charset="0"/>
              </a:rPr>
              <a:t>implest method’s with an interactive user interface. It is forms based to provide simple parameter values. You can easily track</a:t>
            </a:r>
            <a:r>
              <a:rPr lang="en-US" baseline="0" dirty="0">
                <a:solidFill>
                  <a:schemeClr val="tx1"/>
                </a:solidFill>
                <a:latin typeface="Segoe UI" panose="020B0502040204020203" pitchFamily="34" charset="0"/>
                <a:cs typeface="Segoe UI" panose="020B0502040204020203" pitchFamily="34" charset="0"/>
              </a:rPr>
              <a:t> a</a:t>
            </a:r>
            <a:r>
              <a:rPr lang="en-US" dirty="0">
                <a:solidFill>
                  <a:schemeClr val="tx1"/>
                </a:solidFill>
                <a:latin typeface="Segoe UI" panose="020B0502040204020203" pitchFamily="34" charset="0"/>
                <a:cs typeface="Segoe UI" panose="020B0502040204020203" pitchFamily="34" charset="0"/>
              </a:rPr>
              <a:t> job’s state</a:t>
            </a:r>
            <a:r>
              <a:rPr lang="en-US" baseline="0" dirty="0">
                <a:solidFill>
                  <a:schemeClr val="tx1"/>
                </a:solidFill>
                <a:latin typeface="Segoe UI" panose="020B0502040204020203" pitchFamily="34" charset="0"/>
                <a:cs typeface="Segoe UI" panose="020B0502040204020203" pitchFamily="34" charset="0"/>
              </a:rPr>
              <a:t> and your a</a:t>
            </a:r>
            <a:r>
              <a:rPr lang="en-US" dirty="0">
                <a:solidFill>
                  <a:schemeClr val="tx1"/>
                </a:solidFill>
                <a:latin typeface="Segoe UI" panose="020B0502040204020203" pitchFamily="34" charset="0"/>
                <a:cs typeface="Segoe UI" panose="020B0502040204020203" pitchFamily="34" charset="0"/>
              </a:rPr>
              <a:t>ccess is authenticated by</a:t>
            </a:r>
            <a:r>
              <a:rPr lang="en-US" baseline="0" dirty="0">
                <a:solidFill>
                  <a:schemeClr val="tx1"/>
                </a:solidFill>
                <a:latin typeface="Segoe UI" panose="020B0502040204020203" pitchFamily="34" charset="0"/>
                <a:cs typeface="Segoe UI" panose="020B0502040204020203" pitchFamily="34" charset="0"/>
              </a:rPr>
              <a:t> the </a:t>
            </a:r>
            <a:r>
              <a:rPr lang="en-US" dirty="0">
                <a:solidFill>
                  <a:schemeClr val="tx1"/>
                </a:solidFill>
                <a:latin typeface="Segoe UI" panose="020B0502040204020203" pitchFamily="34" charset="0"/>
                <a:cs typeface="Segoe UI" panose="020B0502040204020203" pitchFamily="34" charset="0"/>
              </a:rPr>
              <a:t>Azure logon process.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3528493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a:solidFill>
                  <a:schemeClr val="tx1"/>
                </a:solidFill>
                <a:latin typeface="Segoe UI" panose="020B0502040204020203" pitchFamily="34" charset="0"/>
                <a:cs typeface="Segoe UI" panose="020B0502040204020203" pitchFamily="34" charset="0"/>
              </a:rPr>
              <a:t>Start a Runbook using </a:t>
            </a:r>
            <a:r>
              <a:rPr lang="en-US" dirty="0" err="1">
                <a:solidFill>
                  <a:schemeClr val="tx1"/>
                </a:solidFill>
                <a:latin typeface="Segoe UI" panose="020B0502040204020203" pitchFamily="34" charset="0"/>
                <a:cs typeface="Segoe UI" panose="020B0502040204020203" pitchFamily="34" charset="0"/>
              </a:rPr>
              <a:t>Webhooks</a:t>
            </a:r>
            <a:r>
              <a:rPr lang="en-US" dirty="0">
                <a:solidFill>
                  <a:schemeClr val="tx1"/>
                </a:solidFill>
                <a:latin typeface="Segoe UI" panose="020B0502040204020203" pitchFamily="34" charset="0"/>
                <a:cs typeface="Segoe UI" panose="020B0502040204020203" pitchFamily="34" charset="0"/>
              </a:rPr>
              <a:t>. </a:t>
            </a:r>
            <a:r>
              <a:rPr lang="en-US" sz="1050" dirty="0">
                <a:latin typeface="Segoe UI Light" panose="020B0502040204020203" pitchFamily="34" charset="0"/>
                <a:cs typeface="Segoe UI Light" panose="020B0502040204020203" pitchFamily="34" charset="0"/>
              </a:rPr>
              <a:t>A </a:t>
            </a:r>
            <a:r>
              <a:rPr lang="en-US" sz="1050" dirty="0" err="1">
                <a:latin typeface="Segoe UI Light" panose="020B0502040204020203" pitchFamily="34" charset="0"/>
                <a:cs typeface="Segoe UI Light" panose="020B0502040204020203" pitchFamily="34" charset="0"/>
              </a:rPr>
              <a:t>Webhook</a:t>
            </a:r>
            <a:r>
              <a:rPr lang="en-US" sz="1050" dirty="0">
                <a:latin typeface="Segoe UI Light" panose="020B0502040204020203" pitchFamily="34" charset="0"/>
                <a:cs typeface="Segoe UI Light" panose="020B0502040204020203" pitchFamily="34" charset="0"/>
              </a:rPr>
              <a:t> is a HTTP POST request that is sent to a specific URL, on receiving the POST request, some action is taken i.e. start a Runbook. The </a:t>
            </a:r>
            <a:r>
              <a:rPr lang="en-US" baseline="0" dirty="0">
                <a:solidFill>
                  <a:schemeClr val="tx1"/>
                </a:solidFill>
                <a:latin typeface="Segoe UI" panose="020B0502040204020203" pitchFamily="34" charset="0"/>
                <a:cs typeface="Segoe UI" panose="020B0502040204020203" pitchFamily="34" charset="0"/>
              </a:rPr>
              <a:t>URL is generated during the creation of a </a:t>
            </a:r>
            <a:r>
              <a:rPr lang="en-US" baseline="0" dirty="0" err="1">
                <a:solidFill>
                  <a:schemeClr val="tx1"/>
                </a:solidFill>
                <a:latin typeface="Segoe UI" panose="020B0502040204020203" pitchFamily="34" charset="0"/>
                <a:cs typeface="Segoe UI" panose="020B0502040204020203" pitchFamily="34" charset="0"/>
              </a:rPr>
              <a:t>Webhook</a:t>
            </a:r>
            <a:r>
              <a:rPr lang="en-US" baseline="0" dirty="0">
                <a:solidFill>
                  <a:schemeClr val="tx1"/>
                </a:solidFill>
                <a:latin typeface="Segoe UI" panose="020B0502040204020203" pitchFamily="34" charset="0"/>
                <a:cs typeface="Segoe UI" panose="020B0502040204020203" pitchFamily="34" charset="0"/>
              </a:rPr>
              <a:t> and includes a built in security token that is used to authenticate the request when it is received by the Azure Automation service. </a:t>
            </a:r>
            <a:r>
              <a:rPr lang="en-US" sz="1050" dirty="0">
                <a:latin typeface="Segoe UI Light" panose="020B0502040204020203" pitchFamily="34" charset="0"/>
                <a:cs typeface="Segoe UI Light" panose="020B0502040204020203" pitchFamily="34" charset="0"/>
              </a:rPr>
              <a:t>The </a:t>
            </a:r>
            <a:r>
              <a:rPr lang="en-US" sz="1050" dirty="0" err="1">
                <a:latin typeface="Segoe UI Light" panose="020B0502040204020203" pitchFamily="34" charset="0"/>
                <a:cs typeface="Segoe UI Light" panose="020B0502040204020203" pitchFamily="34" charset="0"/>
              </a:rPr>
              <a:t>Webhook</a:t>
            </a:r>
            <a:r>
              <a:rPr lang="en-US" sz="1050" dirty="0">
                <a:latin typeface="Segoe UI Light" panose="020B0502040204020203" pitchFamily="34" charset="0"/>
                <a:cs typeface="Segoe UI Light" panose="020B0502040204020203" pitchFamily="34" charset="0"/>
              </a:rPr>
              <a:t> URL must then be specified in the application that will be making the request. </a:t>
            </a:r>
            <a:r>
              <a:rPr lang="en-US" baseline="0" dirty="0">
                <a:solidFill>
                  <a:schemeClr val="tx1"/>
                </a:solidFill>
                <a:latin typeface="Segoe UI" panose="020B0502040204020203" pitchFamily="34" charset="0"/>
                <a:cs typeface="Segoe UI" panose="020B0502040204020203" pitchFamily="34" charset="0"/>
              </a:rPr>
              <a:t>It is important to note that you cannot specify a custom URL and, that the URL expiration date cannot be changed after the </a:t>
            </a:r>
            <a:r>
              <a:rPr lang="en-US" baseline="0" dirty="0" err="1">
                <a:solidFill>
                  <a:schemeClr val="tx1"/>
                </a:solidFill>
                <a:latin typeface="Segoe UI" panose="020B0502040204020203" pitchFamily="34" charset="0"/>
                <a:cs typeface="Segoe UI" panose="020B0502040204020203" pitchFamily="34" charset="0"/>
              </a:rPr>
              <a:t>Webhook</a:t>
            </a:r>
            <a:r>
              <a:rPr lang="en-US" baseline="0" dirty="0">
                <a:solidFill>
                  <a:schemeClr val="tx1"/>
                </a:solidFill>
                <a:latin typeface="Segoe UI" panose="020B0502040204020203" pitchFamily="34" charset="0"/>
                <a:cs typeface="Segoe UI" panose="020B0502040204020203" pitchFamily="34" charset="0"/>
              </a:rPr>
              <a:t> as been created. There is also no ability to track job state through a </a:t>
            </a:r>
            <a:r>
              <a:rPr lang="en-US" baseline="0" dirty="0" err="1">
                <a:solidFill>
                  <a:schemeClr val="tx1"/>
                </a:solidFill>
                <a:latin typeface="Segoe UI" panose="020B0502040204020203" pitchFamily="34" charset="0"/>
                <a:cs typeface="Segoe UI" panose="020B0502040204020203" pitchFamily="34" charset="0"/>
              </a:rPr>
              <a:t>Webhook</a:t>
            </a:r>
            <a:r>
              <a:rPr lang="en-US" baseline="0" dirty="0">
                <a:solidFill>
                  <a:schemeClr val="tx1"/>
                </a:solidFill>
                <a:latin typeface="Segoe UI" panose="020B0502040204020203" pitchFamily="34" charset="0"/>
                <a:cs typeface="Segoe UI" panose="020B0502040204020203" pitchFamily="34" charset="0"/>
              </a:rPr>
              <a:t> URL.</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9138814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b="0" dirty="0"/>
              <a:t>Hybrid Runbook Workers.</a:t>
            </a:r>
            <a:r>
              <a:rPr lang="en-US" b="0" baseline="0" dirty="0"/>
              <a:t> The </a:t>
            </a:r>
            <a:r>
              <a:rPr lang="en-US" dirty="0"/>
              <a:t>Hybrid Runbook Worker feature of Azure Automation allows you to run Runbooks on machines located in your local data center in order to manage local resources since</a:t>
            </a:r>
            <a:r>
              <a:rPr lang="en-US" baseline="0" dirty="0"/>
              <a:t> the Azure Automation service is not </a:t>
            </a:r>
            <a:r>
              <a:rPr lang="en-US" baseline="0" dirty="0" err="1"/>
              <a:t>VNet</a:t>
            </a:r>
            <a:r>
              <a:rPr lang="en-US" baseline="0" dirty="0"/>
              <a:t> aware</a:t>
            </a:r>
            <a:r>
              <a:rPr lang="en-US" dirty="0"/>
              <a:t>. Runbooks are stored and managed in Azure Automation and then delivered to one or more on-premises machines</a:t>
            </a:r>
            <a:r>
              <a:rPr lang="en-US" baseline="0" dirty="0"/>
              <a:t> via an agent. </a:t>
            </a:r>
            <a:r>
              <a:rPr lang="en-US" b="0" dirty="0"/>
              <a:t>Outbound TCP 443 is required since the agent on the local computer initiates all communication with Azure Automation. The URL *.azure-automation.net will also</a:t>
            </a:r>
            <a:r>
              <a:rPr lang="en-US" b="0" baseline="0" dirty="0"/>
              <a:t> need to be added to your list of allowed websites. Runbooks that have been downloaded to a local machine can be started using the </a:t>
            </a:r>
            <a:r>
              <a:rPr lang="en-US" b="0" dirty="0" err="1"/>
              <a:t>RunOn</a:t>
            </a:r>
            <a:r>
              <a:rPr lang="en-US" b="0" dirty="0"/>
              <a:t> option in the Azure portal. This will allow you to</a:t>
            </a:r>
            <a:r>
              <a:rPr lang="en-US" b="0" baseline="0" dirty="0"/>
              <a:t> </a:t>
            </a:r>
            <a:r>
              <a:rPr lang="en-US" b="0" dirty="0"/>
              <a:t>select the name of the Hybrid Runbook Worker that will be used to start the Runbook.</a:t>
            </a:r>
          </a:p>
          <a:p>
            <a:pPr marL="0" marR="0" lvl="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endParaRPr lang="en-US" b="0" dirty="0"/>
          </a:p>
          <a:p>
            <a:pPr marL="0" marR="0" lvl="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4286810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300"/>
              </a:spcBef>
              <a:spcAft>
                <a:spcPts val="400"/>
              </a:spcAft>
              <a:buClrTx/>
              <a:buSzPct val="116000"/>
              <a:buFont typeface="Arial" panose="020B0604020202020204" pitchFamily="34" charset="0"/>
              <a:buNone/>
              <a:tabLst/>
              <a:defRPr/>
            </a:pPr>
            <a:r>
              <a:rPr lang="en-US" dirty="0">
                <a:solidFill>
                  <a:schemeClr val="tx1"/>
                </a:solidFill>
                <a:latin typeface="Segoe UI" panose="020B0502040204020203" pitchFamily="34" charset="0"/>
                <a:cs typeface="Segoe UI" panose="020B0502040204020203" pitchFamily="34" charset="0"/>
              </a:rPr>
              <a:t>Runbook Job Status. Runbook job status can be monitored using the Jobs tile in the Azure Portal or using Get-</a:t>
            </a:r>
            <a:r>
              <a:rPr lang="en-US" dirty="0" err="1">
                <a:solidFill>
                  <a:schemeClr val="tx1"/>
                </a:solidFill>
                <a:latin typeface="Segoe UI" panose="020B0502040204020203" pitchFamily="34" charset="0"/>
                <a:cs typeface="Segoe UI" panose="020B0502040204020203" pitchFamily="34" charset="0"/>
              </a:rPr>
              <a:t>AzureRmAutomationJob</a:t>
            </a:r>
            <a:r>
              <a:rPr lang="en-US" dirty="0">
                <a:solidFill>
                  <a:schemeClr val="tx1"/>
                </a:solidFill>
                <a:latin typeface="Segoe UI" panose="020B0502040204020203" pitchFamily="34" charset="0"/>
                <a:cs typeface="Segoe UI" panose="020B0502040204020203" pitchFamily="34" charset="0"/>
              </a:rPr>
              <a:t> in PowerShell. Runbook jobs running for more than 3 hours will be temporarily unloaded and resumed from their last checkpoint, this is known as the Fair Share Limit</a:t>
            </a:r>
            <a:r>
              <a:rPr lang="en-US" baseline="0" dirty="0">
                <a:solidFill>
                  <a:schemeClr val="tx1"/>
                </a:solidFill>
                <a:latin typeface="Segoe UI" panose="020B0502040204020203" pitchFamily="34" charset="0"/>
                <a:cs typeface="Segoe UI" panose="020B0502040204020203" pitchFamily="34" charset="0"/>
              </a:rPr>
              <a:t> and used in order to share resources among all Runbooks in the cloud. This limit is not applicable to Runbook jobs running on Hybrid Runbook Workers. </a:t>
            </a:r>
            <a:r>
              <a:rPr lang="en-US" dirty="0">
                <a:solidFill>
                  <a:schemeClr val="tx1"/>
                </a:solidFill>
                <a:latin typeface="Segoe UI" panose="020B0502040204020203" pitchFamily="34" charset="0"/>
                <a:cs typeface="Segoe UI" panose="020B0502040204020203" pitchFamily="34" charset="0"/>
              </a:rPr>
              <a:t>PowerShell Runbooks will be started from the beginning since they don't support checkpoints.</a:t>
            </a:r>
            <a:r>
              <a:rPr lang="en-US" baseline="0" dirty="0">
                <a:solidFill>
                  <a:schemeClr val="tx1"/>
                </a:solidFill>
                <a:latin typeface="Segoe UI" panose="020B0502040204020203" pitchFamily="34" charset="0"/>
                <a:cs typeface="Segoe UI" panose="020B0502040204020203" pitchFamily="34" charset="0"/>
              </a:rPr>
              <a:t> Lastly, </a:t>
            </a:r>
            <a:r>
              <a:rPr lang="en-US" dirty="0">
                <a:solidFill>
                  <a:schemeClr val="tx1"/>
                </a:solidFill>
                <a:latin typeface="Segoe UI" panose="020B0502040204020203" pitchFamily="34" charset="0"/>
                <a:cs typeface="Segoe UI" panose="020B0502040204020203" pitchFamily="34" charset="0"/>
              </a:rPr>
              <a:t>Runbooks are terminated with a status of ‘Failed, waiting for resources’ if they are restarted 3 consecutive times.</a:t>
            </a:r>
            <a:r>
              <a:rPr lang="en-US" baseline="0" dirty="0">
                <a:solidFill>
                  <a:schemeClr val="tx1"/>
                </a:solidFill>
                <a:latin typeface="Segoe UI" panose="020B0502040204020203" pitchFamily="34" charset="0"/>
                <a:cs typeface="Segoe UI" panose="020B0502040204020203" pitchFamily="34" charset="0"/>
              </a:rPr>
              <a:t> </a:t>
            </a:r>
            <a:r>
              <a:rPr lang="en-US" dirty="0">
                <a:solidFill>
                  <a:schemeClr val="tx1"/>
                </a:solidFill>
                <a:latin typeface="Segoe UI" panose="020B0502040204020203" pitchFamily="34" charset="0"/>
                <a:cs typeface="Segoe UI" panose="020B0502040204020203" pitchFamily="34" charset="0"/>
              </a:rPr>
              <a:t>This is to protect from Runbooks running indefinitely without completing.</a:t>
            </a:r>
            <a:r>
              <a:rPr lang="en-US" baseline="0" dirty="0">
                <a:solidFill>
                  <a:schemeClr val="tx1"/>
                </a:solidFill>
                <a:latin typeface="Segoe UI" panose="020B0502040204020203" pitchFamily="34" charset="0"/>
                <a:cs typeface="Segoe UI" panose="020B0502040204020203" pitchFamily="34" charset="0"/>
              </a:rPr>
              <a:t> So w</a:t>
            </a:r>
            <a:r>
              <a:rPr lang="en-US" dirty="0">
                <a:solidFill>
                  <a:schemeClr val="tx1"/>
                </a:solidFill>
                <a:latin typeface="Segoe UI" panose="020B0502040204020203" pitchFamily="34" charset="0"/>
                <a:cs typeface="Segoe UI" panose="020B0502040204020203" pitchFamily="34" charset="0"/>
              </a:rPr>
              <a:t>hen you create a Runbook, you should ensure that the time to run any activities between two checkpoints will not exceed 3 hours.</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10E035-3DF4-4A15-9272-486F21423BC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384175" y="484188"/>
            <a:ext cx="6096000" cy="3429000"/>
          </a:xfrm>
        </p:spPr>
      </p:sp>
      <p:sp>
        <p:nvSpPr>
          <p:cNvPr id="2" name="Rectangle 1"/>
          <p:cNvSpPr/>
          <p:nvPr/>
        </p:nvSpPr>
        <p:spPr>
          <a:xfrm>
            <a:off x="-2979057" y="50800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TWB_Trevor: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09 October 2013
</a:t>
            </a:r>
            <a:r>
              <a:rPr kumimoji="0" lang="en-US" sz="1100" b="0" i="0" u="none" strike="noStrike" kern="1200" cap="none" spc="0" normalizeH="0" baseline="0" noProof="0" dirty="0">
                <a:ln>
                  <a:noFill/>
                </a:ln>
                <a:solidFill>
                  <a:prstClr val="black"/>
                </a:solidFill>
                <a:effectLst/>
                <a:uLnTx/>
                <a:uFillTx/>
                <a:latin typeface="Calibri"/>
                <a:ea typeface="+mn-ea"/>
                <a:cs typeface="+mn-cs"/>
              </a:rPr>
              <a:t>It seems odd to use “finally” here, given that this is not a long process – or, at least, has not been described in great detail. Kindly consider removing it, or replacing it with something that clarifies context.</a:t>
            </a:r>
          </a:p>
        </p:txBody>
      </p:sp>
    </p:spTree>
    <p:extLst>
      <p:ext uri="{BB962C8B-B14F-4D97-AF65-F5344CB8AC3E}">
        <p14:creationId xmlns:p14="http://schemas.microsoft.com/office/powerpoint/2010/main" val="26280371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1850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71784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584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404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7908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0924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4466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381228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32C7E-D9C3-40D4-8B5C-4BFC5FA60907}" type="slidenum">
              <a:rPr lang="en-US" smtClean="0"/>
              <a:t>82</a:t>
            </a:fld>
            <a:endParaRPr lang="en-US" dirty="0"/>
          </a:p>
        </p:txBody>
      </p:sp>
    </p:spTree>
    <p:extLst>
      <p:ext uri="{BB962C8B-B14F-4D97-AF65-F5344CB8AC3E}">
        <p14:creationId xmlns:p14="http://schemas.microsoft.com/office/powerpoint/2010/main" val="420971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634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B32C7E-D9C3-40D4-8B5C-4BFC5FA60907}" type="slidenum">
              <a:rPr lang="en-US" smtClean="0"/>
              <a:t>15</a:t>
            </a:fld>
            <a:endParaRPr lang="en-US" dirty="0"/>
          </a:p>
        </p:txBody>
      </p:sp>
    </p:spTree>
    <p:extLst>
      <p:ext uri="{BB962C8B-B14F-4D97-AF65-F5344CB8AC3E}">
        <p14:creationId xmlns:p14="http://schemas.microsoft.com/office/powerpoint/2010/main" val="3350357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9/15/2018 10:10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148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14" rtl="0" eaLnBrk="1" fontAlgn="auto" latinLnBrk="0" hangingPunct="1">
              <a:lnSpc>
                <a:spcPct val="100000"/>
              </a:lnSpc>
              <a:spcBef>
                <a:spcPts val="0"/>
              </a:spcBef>
              <a:spcAft>
                <a:spcPts val="0"/>
              </a:spcAft>
              <a:buClrTx/>
              <a:buSzTx/>
              <a:buFontTx/>
              <a:buNone/>
              <a:tabLst/>
              <a:defRPr/>
            </a:pPr>
            <a:fld id="{3AB32C7E-D9C3-40D4-8B5C-4BFC5FA6090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14"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132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0.xml"/><Relationship Id="rId5" Type="http://schemas.openxmlformats.org/officeDocument/2006/relationships/image" Target="../media/image16.png"/><Relationship Id="rId4" Type="http://schemas.openxmlformats.org/officeDocument/2006/relationships/image" Target="../media/image19.png"/></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5.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oleObject" Target="../embeddings/oleObject2.bin"/></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16.png"/><Relationship Id="rId4" Type="http://schemas.openxmlformats.org/officeDocument/2006/relationships/image" Target="../media/image19.png"/></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3.xml"/><Relationship Id="rId5" Type="http://schemas.openxmlformats.org/officeDocument/2006/relationships/tags" Target="../tags/tag4.xml"/><Relationship Id="rId4" Type="http://schemas.openxmlformats.org/officeDocument/2006/relationships/tags" Target="../tags/tag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28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239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3476145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6194998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37008247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94709511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7098616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2777873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21933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568759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25783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29451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59307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344143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46341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9428296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059249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5061352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40250149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832068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062911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708555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81330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229633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72357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dirty="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3766422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2081015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dirty="0">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dirty="0">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dirty="0">
                <a:solidFill>
                  <a:srgbClr val="3F3F3F">
                    <a:alpha val="87000"/>
                  </a:srgbClr>
                </a:solidFill>
              </a:rPr>
              <a:t>For more information, see Use of Microsoft Copyrighted Content at</a:t>
            </a:r>
          </a:p>
          <a:p>
            <a:pPr algn="ctr" defTabSz="914400">
              <a:lnSpc>
                <a:spcPct val="90000"/>
              </a:lnSpc>
              <a:spcAft>
                <a:spcPts val="800"/>
              </a:spcAft>
            </a:pPr>
            <a:r>
              <a:rPr lang="en-US" sz="1333" dirty="0">
                <a:solidFill>
                  <a:srgbClr val="3F3F3F">
                    <a:alpha val="87000"/>
                  </a:srgbClr>
                </a:solidFill>
                <a:hlinkClick r:id="rId2"/>
              </a:rPr>
              <a:t>http://www.microsoft.com/about/legal/permissions/</a:t>
            </a:r>
            <a:endParaRPr lang="en-US" sz="1333" dirty="0">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dirty="0">
                <a:solidFill>
                  <a:prstClr val="black"/>
                </a:solidFill>
              </a:rPr>
              <a:t>Conditions and Terms of Use</a:t>
            </a:r>
            <a:endParaRPr lang="en-US" sz="1467" dirty="0">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dirty="0">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dirty="0">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dirty="0">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dirty="0">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dirty="0">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dirty="0">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dirty="0">
              <a:solidFill>
                <a:srgbClr val="3F3F3F">
                  <a:alpha val="87000"/>
                </a:srgbClr>
              </a:solidFill>
            </a:endParaRPr>
          </a:p>
        </p:txBody>
      </p:sp>
    </p:spTree>
    <p:extLst>
      <p:ext uri="{BB962C8B-B14F-4D97-AF65-F5344CB8AC3E}">
        <p14:creationId xmlns:p14="http://schemas.microsoft.com/office/powerpoint/2010/main" val="2915404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36622728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676793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9479073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dirty="0"/>
              <a:t>Click to edit slide content</a:t>
            </a:r>
          </a:p>
          <a:p>
            <a:pPr lvl="1"/>
            <a:r>
              <a:rPr lang="en-US" dirty="0"/>
              <a:t>Click to edit slide content</a:t>
            </a:r>
          </a:p>
          <a:p>
            <a:pPr lvl="2"/>
            <a:r>
              <a:rPr lang="en-US" dirty="0"/>
              <a:t>	Click to edit slide content</a:t>
            </a:r>
          </a:p>
          <a:p>
            <a:pPr lvl="2"/>
            <a:endParaRPr lang="en-US" dirty="0"/>
          </a:p>
        </p:txBody>
      </p:sp>
    </p:spTree>
    <p:extLst>
      <p:ext uri="{BB962C8B-B14F-4D97-AF65-F5344CB8AC3E}">
        <p14:creationId xmlns:p14="http://schemas.microsoft.com/office/powerpoint/2010/main" val="149867855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dirty="0"/>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dirty="0"/>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dirty="0"/>
              <a:t>Microsoft Confidential</a:t>
            </a:r>
          </a:p>
        </p:txBody>
      </p:sp>
    </p:spTree>
    <p:extLst>
      <p:ext uri="{BB962C8B-B14F-4D97-AF65-F5344CB8AC3E}">
        <p14:creationId xmlns:p14="http://schemas.microsoft.com/office/powerpoint/2010/main" val="260209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5444630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88688623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59257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012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44027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91809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389775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8101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348135193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402550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3279681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30807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31925334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849112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818261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1076047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6438463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1019915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614357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22070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9/15/2018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258779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20761865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142608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solidFill>
                  <a:srgbClr val="0078D7"/>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5146690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7650972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71343359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9452488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458082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72488899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93994046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0398005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8978714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15.09.2018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2540331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17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078D7"/>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05395725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7050437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78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9111877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405467122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373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163909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6660246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Tree>
    <p:extLst>
      <p:ext uri="{BB962C8B-B14F-4D97-AF65-F5344CB8AC3E}">
        <p14:creationId xmlns:p14="http://schemas.microsoft.com/office/powerpoint/2010/main" val="1300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114592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9/15/2018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8575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5441300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9/15/2018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9614485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456830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3397857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96003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35215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801262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9/15/2018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995141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0226358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6822253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1822851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67353287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899451"/>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2766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74702" y="2125678"/>
            <a:ext cx="10972800" cy="2010944"/>
          </a:xfrm>
        </p:spPr>
        <p:txBody>
          <a:bodyPr lIns="147600" rIns="147600" bIns="90000" anchor="t">
            <a:normAutofit/>
          </a:bodyPr>
          <a:lstStyle>
            <a:lvl1pPr marL="172800" indent="0">
              <a:buNone/>
              <a:defRPr sz="6000">
                <a:solidFill>
                  <a:schemeClr val="bg1"/>
                </a:solidFill>
                <a:latin typeface="+mj-lt"/>
              </a:defRPr>
            </a:lvl1pPr>
          </a:lstStyle>
          <a:p>
            <a:r>
              <a:rPr lang="en-US"/>
              <a:t>Title</a:t>
            </a:r>
            <a:endParaRPr lang="en-US" sz="3600"/>
          </a:p>
        </p:txBody>
      </p:sp>
      <p:grpSp>
        <p:nvGrpSpPr>
          <p:cNvPr id="6" name="Group 5"/>
          <p:cNvGrpSpPr/>
          <p:nvPr userDrawn="1"/>
        </p:nvGrpSpPr>
        <p:grpSpPr>
          <a:xfrm>
            <a:off x="1524389" y="3798747"/>
            <a:ext cx="9143222" cy="3059253"/>
            <a:chOff x="1524391" y="3798665"/>
            <a:chExt cx="9143222" cy="3059253"/>
          </a:xfrm>
        </p:grpSpPr>
        <p:grpSp>
          <p:nvGrpSpPr>
            <p:cNvPr id="7" name="Group 6"/>
            <p:cNvGrpSpPr/>
            <p:nvPr/>
          </p:nvGrpSpPr>
          <p:grpSpPr>
            <a:xfrm>
              <a:off x="2002821" y="5767350"/>
              <a:ext cx="1498758" cy="1079924"/>
              <a:chOff x="8511725" y="4456145"/>
              <a:chExt cx="3667575" cy="2204472"/>
            </a:xfrm>
          </p:grpSpPr>
          <p:sp>
            <p:nvSpPr>
              <p:cNvPr id="5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1" name="Freeform 6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8" name="Group 7"/>
            <p:cNvGrpSpPr/>
            <p:nvPr/>
          </p:nvGrpSpPr>
          <p:grpSpPr>
            <a:xfrm>
              <a:off x="9322053" y="5756601"/>
              <a:ext cx="1270674" cy="915579"/>
              <a:chOff x="8511725" y="4456145"/>
              <a:chExt cx="3667575" cy="2204472"/>
            </a:xfrm>
          </p:grpSpPr>
          <p:sp>
            <p:nvSpPr>
              <p:cNvPr id="53"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4"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5"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6" name="Freeform 55"/>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9" name="Group 8"/>
            <p:cNvGrpSpPr/>
            <p:nvPr/>
          </p:nvGrpSpPr>
          <p:grpSpPr>
            <a:xfrm>
              <a:off x="1524391" y="6313540"/>
              <a:ext cx="9143222" cy="544378"/>
              <a:chOff x="0" y="6055238"/>
              <a:chExt cx="12436475" cy="940874"/>
            </a:xfrm>
          </p:grpSpPr>
          <p:sp>
            <p:nvSpPr>
              <p:cNvPr id="49" name="Freeform 48"/>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0"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1"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2" name="Freeform 51"/>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grpSp>
          <p:nvGrpSpPr>
            <p:cNvPr id="10" name="Group 9"/>
            <p:cNvGrpSpPr/>
            <p:nvPr/>
          </p:nvGrpSpPr>
          <p:grpSpPr>
            <a:xfrm>
              <a:off x="2100386" y="6430850"/>
              <a:ext cx="305670" cy="407347"/>
              <a:chOff x="1358536" y="5468258"/>
              <a:chExt cx="905694" cy="1206954"/>
            </a:xfrm>
          </p:grpSpPr>
          <p:sp>
            <p:nvSpPr>
              <p:cNvPr id="41" name="Oval 40"/>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43" name="Group 42"/>
              <p:cNvGrpSpPr/>
              <p:nvPr/>
            </p:nvGrpSpPr>
            <p:grpSpPr>
              <a:xfrm>
                <a:off x="1638534" y="5957662"/>
                <a:ext cx="354805" cy="170089"/>
                <a:chOff x="6512925" y="6276975"/>
                <a:chExt cx="293527" cy="170089"/>
              </a:xfrm>
            </p:grpSpPr>
            <p:cxnSp>
              <p:nvCxnSpPr>
                <p:cNvPr id="44" name="Straight Connector 43"/>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45" name="Straight Connector 44"/>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46" name="Straight Connector 45"/>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47" name="Straight Connector 46"/>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8" name="Straight Connector 47"/>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1" name="Group 10"/>
            <p:cNvGrpSpPr/>
            <p:nvPr/>
          </p:nvGrpSpPr>
          <p:grpSpPr>
            <a:xfrm>
              <a:off x="1690539" y="6252119"/>
              <a:ext cx="391610" cy="521870"/>
              <a:chOff x="1358536" y="5468258"/>
              <a:chExt cx="905694" cy="1206954"/>
            </a:xfrm>
          </p:grpSpPr>
          <p:sp>
            <p:nvSpPr>
              <p:cNvPr id="33" name="Oval 32"/>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35" name="Group 34"/>
              <p:cNvGrpSpPr/>
              <p:nvPr/>
            </p:nvGrpSpPr>
            <p:grpSpPr>
              <a:xfrm>
                <a:off x="1638534" y="5957662"/>
                <a:ext cx="354805" cy="170089"/>
                <a:chOff x="6512925" y="6276975"/>
                <a:chExt cx="293527" cy="170089"/>
              </a:xfrm>
            </p:grpSpPr>
            <p:cxnSp>
              <p:nvCxnSpPr>
                <p:cNvPr id="36" name="Straight Connector 35"/>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37" name="Straight Connector 36"/>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8" name="Straight Connector 37"/>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9" name="Straight Connector 38"/>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0" name="Straight Connector 39"/>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2" name="Group 11"/>
            <p:cNvGrpSpPr/>
            <p:nvPr/>
          </p:nvGrpSpPr>
          <p:grpSpPr>
            <a:xfrm>
              <a:off x="10172188" y="6243631"/>
              <a:ext cx="305670" cy="407347"/>
              <a:chOff x="1358536" y="5468258"/>
              <a:chExt cx="905694" cy="1206954"/>
            </a:xfrm>
          </p:grpSpPr>
          <p:sp>
            <p:nvSpPr>
              <p:cNvPr id="25" name="Oval 24"/>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27" name="Group 26"/>
              <p:cNvGrpSpPr/>
              <p:nvPr/>
            </p:nvGrpSpPr>
            <p:grpSpPr>
              <a:xfrm>
                <a:off x="1638534" y="5957662"/>
                <a:ext cx="354805" cy="170089"/>
                <a:chOff x="6512925" y="6276975"/>
                <a:chExt cx="293527" cy="170089"/>
              </a:xfrm>
            </p:grpSpPr>
            <p:cxnSp>
              <p:nvCxnSpPr>
                <p:cNvPr id="28" name="Straight Connector 27"/>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9" name="Straight Connector 28"/>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0" name="Straight Connector 29"/>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1" name="Straight Connector 30"/>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32" name="Straight Connector 31"/>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4" name="Group 13"/>
            <p:cNvGrpSpPr/>
            <p:nvPr/>
          </p:nvGrpSpPr>
          <p:grpSpPr>
            <a:xfrm>
              <a:off x="2474332" y="6319134"/>
              <a:ext cx="262103" cy="349287"/>
              <a:chOff x="1358536" y="5468258"/>
              <a:chExt cx="905694" cy="1206954"/>
            </a:xfrm>
          </p:grpSpPr>
          <p:sp>
            <p:nvSpPr>
              <p:cNvPr id="17" name="Oval 16"/>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19" name="Group 18"/>
              <p:cNvGrpSpPr/>
              <p:nvPr/>
            </p:nvGrpSpPr>
            <p:grpSpPr>
              <a:xfrm>
                <a:off x="1638534" y="5957662"/>
                <a:ext cx="354805" cy="170089"/>
                <a:chOff x="6512925" y="6276975"/>
                <a:chExt cx="293527" cy="170089"/>
              </a:xfrm>
            </p:grpSpPr>
            <p:cxnSp>
              <p:nvCxnSpPr>
                <p:cNvPr id="20" name="Straight Connector 1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1" name="Straight Connector 2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22" name="Straight Connector 2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23" name="Straight Connector 2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24" name="Straight Connector 2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pic>
          <p:nvPicPr>
            <p:cNvPr id="15" name="Picture 14" descr="StoreSimple_Buildings_02.png"/>
            <p:cNvPicPr>
              <a:picLocks noChangeAspect="1"/>
            </p:cNvPicPr>
            <p:nvPr/>
          </p:nvPicPr>
          <p:blipFill rotWithShape="1">
            <a:blip r:embed="rId2" cstate="print">
              <a:extLst>
                <a:ext uri="{28A0092B-C50C-407E-A947-70E740481C1C}">
                  <a14:useLocalDpi xmlns:a14="http://schemas.microsoft.com/office/drawing/2010/main" val="0"/>
                </a:ext>
              </a:extLst>
            </a:blip>
            <a:srcRect l="30468" b="468"/>
            <a:stretch/>
          </p:blipFill>
          <p:spPr>
            <a:xfrm>
              <a:off x="7879046" y="3798665"/>
              <a:ext cx="2788566" cy="3044533"/>
            </a:xfrm>
            <a:prstGeom prst="rect">
              <a:avLst/>
            </a:prstGeom>
          </p:spPr>
        </p:pic>
      </p:grpSp>
      <p:pic>
        <p:nvPicPr>
          <p:cNvPr id="64" name="Picture 63"/>
          <p:cNvPicPr>
            <a:picLocks/>
          </p:cNvPicPr>
          <p:nvPr userDrawn="1"/>
        </p:nvPicPr>
        <p:blipFill rotWithShape="1">
          <a:blip r:embed="rId3"/>
          <a:srcRect l="14410"/>
          <a:stretch/>
        </p:blipFill>
        <p:spPr>
          <a:xfrm>
            <a:off x="10096500" y="0"/>
            <a:ext cx="2081852" cy="348762"/>
          </a:xfrm>
          <a:prstGeom prst="rect">
            <a:avLst/>
          </a:prstGeom>
        </p:spPr>
      </p:pic>
    </p:spTree>
    <p:extLst>
      <p:ext uri="{BB962C8B-B14F-4D97-AF65-F5344CB8AC3E}">
        <p14:creationId xmlns:p14="http://schemas.microsoft.com/office/powerpoint/2010/main" val="206485505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85833756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151792231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9240" y="6372818"/>
            <a:ext cx="4482124"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solidFill>
                  <a:schemeClr val="bg1"/>
                </a:solidFill>
                <a:cs typeface="Segoe UI" pitchFamily="34" charset="0"/>
              </a:rPr>
              <a:t>© Copyright Microsoft Corporation. All rights reserved. </a:t>
            </a:r>
          </a:p>
        </p:txBody>
      </p:sp>
      <p:pic>
        <p:nvPicPr>
          <p:cNvPr id="4"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3898078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36313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Large Graphic or Demo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332968657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88038034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231200"/>
            <a:ext cx="11653523" cy="1760652"/>
          </a:xfrm>
        </p:spPr>
        <p:txBody>
          <a:bodyPr>
            <a:spAutoFit/>
          </a:bodyPr>
          <a:lstStyle>
            <a:lvl1pPr marL="347472" indent="-347472">
              <a:lnSpc>
                <a:spcPct val="90000"/>
              </a:lnSpc>
              <a:spcBef>
                <a:spcPts val="24"/>
              </a:spcBef>
              <a:defRPr>
                <a:latin typeface="+mn-lt"/>
              </a:defRPr>
            </a:lvl1pPr>
            <a:lvl2pPr marL="583200" indent="-241200">
              <a:lnSpc>
                <a:spcPct val="90000"/>
              </a:lnSpc>
              <a:spcBef>
                <a:spcPts val="24"/>
              </a:spcBef>
              <a:defRPr sz="2400">
                <a:latin typeface="+mn-lt"/>
              </a:defRPr>
            </a:lvl2pPr>
            <a:lvl3pPr marL="804672" indent="-230400">
              <a:lnSpc>
                <a:spcPct val="90000"/>
              </a:lnSpc>
              <a:spcBef>
                <a:spcPts val="24"/>
              </a:spcBef>
              <a:defRPr sz="2400">
                <a:latin typeface="+mn-lt"/>
              </a:defRPr>
            </a:lvl3pPr>
            <a:lvl4pPr marL="1029600" indent="-230400">
              <a:lnSpc>
                <a:spcPct val="90000"/>
              </a:lnSpc>
              <a:spcBef>
                <a:spcPts val="24"/>
              </a:spcBef>
              <a:defRPr sz="2000">
                <a:latin typeface="+mn-lt"/>
              </a:defRPr>
            </a:lvl4pPr>
            <a:lvl5pPr marL="1261872" indent="-230400">
              <a:lnSpc>
                <a:spcPct val="90000"/>
              </a:lnSpc>
              <a:spcBef>
                <a:spcPts val="24"/>
              </a:spcBef>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p:cNvPicPr>
          <p:nvPr userDrawn="1"/>
        </p:nvPicPr>
        <p:blipFill rotWithShape="1">
          <a:blip r:embed="rId2"/>
          <a:srcRect l="15752"/>
          <a:stretch/>
        </p:blipFill>
        <p:spPr>
          <a:xfrm>
            <a:off x="10096500" y="0"/>
            <a:ext cx="2081852" cy="348762"/>
          </a:xfrm>
          <a:prstGeom prst="rect">
            <a:avLst/>
          </a:prstGeom>
        </p:spPr>
      </p:pic>
    </p:spTree>
    <p:extLst>
      <p:ext uri="{BB962C8B-B14F-4D97-AF65-F5344CB8AC3E}">
        <p14:creationId xmlns:p14="http://schemas.microsoft.com/office/powerpoint/2010/main" val="9020403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83653423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000000"/>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A3C82AA-A210-48E2-87BE-9F54E37DB9D1}"/>
              </a:ext>
            </a:extLst>
          </p:cNvPr>
          <p:cNvSpPr>
            <a:spLocks noGrp="1"/>
          </p:cNvSpPr>
          <p:nvPr>
            <p:ph type="body" sz="quarter" idx="11" hasCustomPrompt="1"/>
          </p:nvPr>
        </p:nvSpPr>
        <p:spPr>
          <a:xfrm>
            <a:off x="0" y="6238875"/>
            <a:ext cx="12192001" cy="619125"/>
          </a:xfrm>
          <a:solidFill>
            <a:srgbClr val="FFFF99"/>
          </a:solidFill>
        </p:spPr>
        <p:txBody>
          <a:bodyPr anchor="ctr">
            <a:noAutofit/>
          </a:bodyPr>
          <a:lstStyle>
            <a:lvl1pPr marL="0" indent="0" algn="r">
              <a:buNone/>
              <a:defRPr sz="3600">
                <a:solidFill>
                  <a:schemeClr val="tx1"/>
                </a:solidFill>
              </a:defRPr>
            </a:lvl1pPr>
          </a:lstStyle>
          <a:p>
            <a:r>
              <a:rPr lang="en-GB"/>
              <a:t>Next:</a:t>
            </a:r>
          </a:p>
        </p:txBody>
      </p:sp>
      <p:sp>
        <p:nvSpPr>
          <p:cNvPr id="3" name="Title 5"/>
          <p:cNvSpPr>
            <a:spLocks noGrp="1"/>
          </p:cNvSpPr>
          <p:nvPr>
            <p:ph type="title"/>
          </p:nvPr>
        </p:nvSpPr>
        <p:spPr>
          <a:xfrm>
            <a:off x="274320" y="302400"/>
            <a:ext cx="11889564" cy="917575"/>
          </a:xfrm>
        </p:spPr>
        <p:txBody>
          <a:bodyPr/>
          <a:lstStyle>
            <a:lvl1pPr>
              <a:defRPr>
                <a:solidFill>
                  <a:schemeClr val="bg1"/>
                </a:solidFill>
              </a:defRPr>
            </a:lvl1pPr>
          </a:lstStyle>
          <a:p>
            <a:r>
              <a:rPr lang="en-US"/>
              <a:t>Click to edit Master title style</a:t>
            </a:r>
          </a:p>
        </p:txBody>
      </p:sp>
      <p:sp>
        <p:nvSpPr>
          <p:cNvPr id="4" name="Text Placeholder 2"/>
          <p:cNvSpPr>
            <a:spLocks noGrp="1"/>
          </p:cNvSpPr>
          <p:nvPr>
            <p:ph idx="1"/>
          </p:nvPr>
        </p:nvSpPr>
        <p:spPr>
          <a:xfrm>
            <a:off x="274320" y="1825625"/>
            <a:ext cx="11889564" cy="4351338"/>
          </a:xfrm>
          <a:prstGeom prst="rect">
            <a:avLst/>
          </a:prstGeom>
        </p:spPr>
        <p:txBody>
          <a:bodyPr vert="horz" lIns="147600" tIns="90000" rIns="147600" bIns="9000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47840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p:cNvSpPr>
            <a:spLocks noGrp="1"/>
          </p:cNvSpPr>
          <p:nvPr>
            <p:ph type="title" hasCustomPrompt="1"/>
          </p:nvPr>
        </p:nvSpPr>
        <p:spPr>
          <a:xfrm>
            <a:off x="273600" y="1988840"/>
            <a:ext cx="8964247" cy="1597076"/>
          </a:xfrm>
          <a:noFill/>
        </p:spPr>
        <p:txBody>
          <a:bodyPr tIns="91440" bIns="91440" anchor="t" anchorCtr="0"/>
          <a:lstStyle>
            <a:lvl1pPr>
              <a:defRPr sz="4800" spc="-98" baseline="0">
                <a:solidFill>
                  <a:schemeClr val="bg1"/>
                </a:soli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217" y="3015597"/>
            <a:ext cx="12192434" cy="3227867"/>
          </a:xfrm>
          <a:prstGeom prst="rect">
            <a:avLst/>
          </a:prstGeom>
        </p:spPr>
      </p:pic>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265906" y="228308"/>
            <a:ext cx="1792850" cy="386208"/>
          </a:xfrm>
          <a:prstGeom prst="rect">
            <a:avLst/>
          </a:prstGeom>
        </p:spPr>
      </p:pic>
      <p:pic>
        <p:nvPicPr>
          <p:cNvPr id="8" name="Picture 7"/>
          <p:cNvPicPr>
            <a:picLocks/>
          </p:cNvPicPr>
          <p:nvPr userDrawn="1"/>
        </p:nvPicPr>
        <p:blipFill rotWithShape="1">
          <a:blip r:embed="rId5"/>
          <a:srcRect l="14410"/>
          <a:stretch/>
        </p:blipFill>
        <p:spPr>
          <a:xfrm>
            <a:off x="10096500" y="0"/>
            <a:ext cx="2081852" cy="348762"/>
          </a:xfrm>
          <a:prstGeom prst="rect">
            <a:avLst/>
          </a:prstGeom>
        </p:spPr>
      </p:pic>
    </p:spTree>
    <p:extLst>
      <p:ext uri="{BB962C8B-B14F-4D97-AF65-F5344CB8AC3E}">
        <p14:creationId xmlns:p14="http://schemas.microsoft.com/office/powerpoint/2010/main" val="255092954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Microsoft Confidential</a:t>
            </a:r>
          </a:p>
        </p:txBody>
      </p:sp>
      <p:pic>
        <p:nvPicPr>
          <p:cNvPr id="4" name="Picture 3"/>
          <p:cNvPicPr>
            <a:picLocks/>
          </p:cNvPicPr>
          <p:nvPr userDrawn="1"/>
        </p:nvPicPr>
        <p:blipFill rotWithShape="1">
          <a:blip r:embed="rId2"/>
          <a:srcRect l="14410"/>
          <a:stretch/>
        </p:blipFill>
        <p:spPr>
          <a:xfrm>
            <a:off x="10096500" y="0"/>
            <a:ext cx="2081852" cy="348762"/>
          </a:xfrm>
          <a:prstGeom prst="rect">
            <a:avLst/>
          </a:prstGeom>
        </p:spPr>
      </p:pic>
      <p:sp>
        <p:nvSpPr>
          <p:cNvPr id="5"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lvl1pPr>
              <a:defRPr>
                <a:solidFill>
                  <a:schemeClr val="bg1"/>
                </a:solidFill>
              </a:defRPr>
            </a:lvl1pPr>
          </a:lstStyle>
          <a:p>
            <a:pPr marL="0" lvl="0"/>
            <a:r>
              <a:rPr lang="en-US"/>
              <a:t>Click to edit Master title style</a:t>
            </a:r>
          </a:p>
        </p:txBody>
      </p:sp>
    </p:spTree>
    <p:extLst>
      <p:ext uri="{BB962C8B-B14F-4D97-AF65-F5344CB8AC3E}">
        <p14:creationId xmlns:p14="http://schemas.microsoft.com/office/powerpoint/2010/main" val="3315032964"/>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3"/>
              </a:lnSpc>
              <a:defRPr sz="4313"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3085058820"/>
      </p:ext>
    </p:extLst>
  </p:cSld>
  <p:clrMapOvr>
    <a:masterClrMapping/>
  </p:clrMapOvr>
  <p:transition spd="med">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74702" y="2125678"/>
            <a:ext cx="10972800" cy="2010944"/>
          </a:xfrm>
        </p:spPr>
        <p:txBody>
          <a:bodyPr lIns="147600" rIns="147600" bIns="90000" anchor="t">
            <a:normAutofit/>
          </a:bodyPr>
          <a:lstStyle>
            <a:lvl1pPr marL="172800" indent="0">
              <a:buNone/>
              <a:defRPr sz="6000">
                <a:solidFill>
                  <a:schemeClr val="bg1"/>
                </a:solidFill>
                <a:latin typeface="+mj-lt"/>
              </a:defRPr>
            </a:lvl1pPr>
          </a:lstStyle>
          <a:p>
            <a:r>
              <a:rPr lang="en-US"/>
              <a:t>Title</a:t>
            </a:r>
            <a:endParaRPr lang="en-US" sz="3600"/>
          </a:p>
        </p:txBody>
      </p:sp>
      <p:grpSp>
        <p:nvGrpSpPr>
          <p:cNvPr id="6" name="Group 5"/>
          <p:cNvGrpSpPr/>
          <p:nvPr userDrawn="1"/>
        </p:nvGrpSpPr>
        <p:grpSpPr>
          <a:xfrm>
            <a:off x="1524389" y="3798747"/>
            <a:ext cx="9143222" cy="3059253"/>
            <a:chOff x="1524391" y="3798665"/>
            <a:chExt cx="9143222" cy="3059253"/>
          </a:xfrm>
        </p:grpSpPr>
        <p:grpSp>
          <p:nvGrpSpPr>
            <p:cNvPr id="7" name="Group 6"/>
            <p:cNvGrpSpPr/>
            <p:nvPr/>
          </p:nvGrpSpPr>
          <p:grpSpPr>
            <a:xfrm>
              <a:off x="2002821" y="5767350"/>
              <a:ext cx="1498758" cy="1079924"/>
              <a:chOff x="8511725" y="4456145"/>
              <a:chExt cx="3667575" cy="2204472"/>
            </a:xfrm>
          </p:grpSpPr>
          <p:sp>
            <p:nvSpPr>
              <p:cNvPr id="58"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9"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0"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61" name="Freeform 60"/>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8" name="Group 7"/>
            <p:cNvGrpSpPr/>
            <p:nvPr/>
          </p:nvGrpSpPr>
          <p:grpSpPr>
            <a:xfrm>
              <a:off x="9322053" y="5756601"/>
              <a:ext cx="1270674" cy="915579"/>
              <a:chOff x="8511725" y="4456145"/>
              <a:chExt cx="3667575" cy="2204472"/>
            </a:xfrm>
          </p:grpSpPr>
          <p:sp>
            <p:nvSpPr>
              <p:cNvPr id="53" name="Freeform 9"/>
              <p:cNvSpPr>
                <a:spLocks noEditPoints="1"/>
              </p:cNvSpPr>
              <p:nvPr/>
            </p:nvSpPr>
            <p:spPr bwMode="auto">
              <a:xfrm>
                <a:off x="8511725" y="5582704"/>
                <a:ext cx="558141" cy="1077913"/>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65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4" name="Freeform 5"/>
              <p:cNvSpPr>
                <a:spLocks noEditPoints="1"/>
              </p:cNvSpPr>
              <p:nvPr/>
            </p:nvSpPr>
            <p:spPr bwMode="auto">
              <a:xfrm>
                <a:off x="9133366" y="4456145"/>
                <a:ext cx="1433512" cy="2204472"/>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5" name="Freeform 9"/>
              <p:cNvSpPr>
                <a:spLocks noEditPoints="1"/>
              </p:cNvSpPr>
              <p:nvPr/>
            </p:nvSpPr>
            <p:spPr bwMode="auto">
              <a:xfrm>
                <a:off x="11224241" y="4590530"/>
                <a:ext cx="955059" cy="2070087"/>
              </a:xfrm>
              <a:custGeom>
                <a:avLst/>
                <a:gdLst>
                  <a:gd name="T0" fmla="*/ 895 w 2182"/>
                  <a:gd name="T1" fmla="*/ 4214 h 4214"/>
                  <a:gd name="T2" fmla="*/ 0 w 2182"/>
                  <a:gd name="T3" fmla="*/ 3722 h 4214"/>
                  <a:gd name="T4" fmla="*/ 0 w 2182"/>
                  <a:gd name="T5" fmla="*/ 3722 h 4214"/>
                  <a:gd name="T6" fmla="*/ 2182 w 2182"/>
                  <a:gd name="T7" fmla="*/ 4214 h 4214"/>
                  <a:gd name="T8" fmla="*/ 1284 w 2182"/>
                  <a:gd name="T9" fmla="*/ 3722 h 4214"/>
                  <a:gd name="T10" fmla="*/ 1284 w 2182"/>
                  <a:gd name="T11" fmla="*/ 3722 h 4214"/>
                  <a:gd name="T12" fmla="*/ 2182 w 2182"/>
                  <a:gd name="T13" fmla="*/ 542 h 4214"/>
                  <a:gd name="T14" fmla="*/ 0 w 2182"/>
                  <a:gd name="T15" fmla="*/ 3696 h 4214"/>
                  <a:gd name="T16" fmla="*/ 0 w 2182"/>
                  <a:gd name="T17" fmla="*/ 3696 h 4214"/>
                  <a:gd name="T18" fmla="*/ 1959 w 2182"/>
                  <a:gd name="T19" fmla="*/ 1280 h 4214"/>
                  <a:gd name="T20" fmla="*/ 1532 w 2182"/>
                  <a:gd name="T21" fmla="*/ 762 h 4214"/>
                  <a:gd name="T22" fmla="*/ 1532 w 2182"/>
                  <a:gd name="T23" fmla="*/ 762 h 4214"/>
                  <a:gd name="T24" fmla="*/ 1959 w 2182"/>
                  <a:gd name="T25" fmla="*/ 1952 h 4214"/>
                  <a:gd name="T26" fmla="*/ 1532 w 2182"/>
                  <a:gd name="T27" fmla="*/ 1434 h 4214"/>
                  <a:gd name="T28" fmla="*/ 1532 w 2182"/>
                  <a:gd name="T29" fmla="*/ 1434 h 4214"/>
                  <a:gd name="T30" fmla="*/ 1959 w 2182"/>
                  <a:gd name="T31" fmla="*/ 2624 h 4214"/>
                  <a:gd name="T32" fmla="*/ 1532 w 2182"/>
                  <a:gd name="T33" fmla="*/ 2132 h 4214"/>
                  <a:gd name="T34" fmla="*/ 1532 w 2182"/>
                  <a:gd name="T35" fmla="*/ 2132 h 4214"/>
                  <a:gd name="T36" fmla="*/ 1959 w 2182"/>
                  <a:gd name="T37" fmla="*/ 3386 h 4214"/>
                  <a:gd name="T38" fmla="*/ 1532 w 2182"/>
                  <a:gd name="T39" fmla="*/ 2868 h 4214"/>
                  <a:gd name="T40" fmla="*/ 1532 w 2182"/>
                  <a:gd name="T41" fmla="*/ 2868 h 4214"/>
                  <a:gd name="T42" fmla="*/ 1284 w 2182"/>
                  <a:gd name="T43" fmla="*/ 1280 h 4214"/>
                  <a:gd name="T44" fmla="*/ 895 w 2182"/>
                  <a:gd name="T45" fmla="*/ 762 h 4214"/>
                  <a:gd name="T46" fmla="*/ 895 w 2182"/>
                  <a:gd name="T47" fmla="*/ 762 h 4214"/>
                  <a:gd name="T48" fmla="*/ 1284 w 2182"/>
                  <a:gd name="T49" fmla="*/ 1952 h 4214"/>
                  <a:gd name="T50" fmla="*/ 895 w 2182"/>
                  <a:gd name="T51" fmla="*/ 1434 h 4214"/>
                  <a:gd name="T52" fmla="*/ 895 w 2182"/>
                  <a:gd name="T53" fmla="*/ 1434 h 4214"/>
                  <a:gd name="T54" fmla="*/ 1284 w 2182"/>
                  <a:gd name="T55" fmla="*/ 2624 h 4214"/>
                  <a:gd name="T56" fmla="*/ 895 w 2182"/>
                  <a:gd name="T57" fmla="*/ 2132 h 4214"/>
                  <a:gd name="T58" fmla="*/ 895 w 2182"/>
                  <a:gd name="T59" fmla="*/ 2132 h 4214"/>
                  <a:gd name="T60" fmla="*/ 1284 w 2182"/>
                  <a:gd name="T61" fmla="*/ 3386 h 4214"/>
                  <a:gd name="T62" fmla="*/ 895 w 2182"/>
                  <a:gd name="T63" fmla="*/ 2868 h 4214"/>
                  <a:gd name="T64" fmla="*/ 895 w 2182"/>
                  <a:gd name="T65" fmla="*/ 2868 h 4214"/>
                  <a:gd name="T66" fmla="*/ 649 w 2182"/>
                  <a:gd name="T67" fmla="*/ 1280 h 4214"/>
                  <a:gd name="T68" fmla="*/ 220 w 2182"/>
                  <a:gd name="T69" fmla="*/ 762 h 4214"/>
                  <a:gd name="T70" fmla="*/ 220 w 2182"/>
                  <a:gd name="T71" fmla="*/ 762 h 4214"/>
                  <a:gd name="T72" fmla="*/ 649 w 2182"/>
                  <a:gd name="T73" fmla="*/ 1952 h 4214"/>
                  <a:gd name="T74" fmla="*/ 220 w 2182"/>
                  <a:gd name="T75" fmla="*/ 1434 h 4214"/>
                  <a:gd name="T76" fmla="*/ 220 w 2182"/>
                  <a:gd name="T77" fmla="*/ 1434 h 4214"/>
                  <a:gd name="T78" fmla="*/ 649 w 2182"/>
                  <a:gd name="T79" fmla="*/ 2624 h 4214"/>
                  <a:gd name="T80" fmla="*/ 220 w 2182"/>
                  <a:gd name="T81" fmla="*/ 2132 h 4214"/>
                  <a:gd name="T82" fmla="*/ 220 w 2182"/>
                  <a:gd name="T83" fmla="*/ 2132 h 4214"/>
                  <a:gd name="T84" fmla="*/ 649 w 2182"/>
                  <a:gd name="T85" fmla="*/ 3386 h 4214"/>
                  <a:gd name="T86" fmla="*/ 220 w 2182"/>
                  <a:gd name="T87" fmla="*/ 2868 h 4214"/>
                  <a:gd name="T88" fmla="*/ 220 w 2182"/>
                  <a:gd name="T89" fmla="*/ 2868 h 4214"/>
                  <a:gd name="T90" fmla="*/ 428 w 2182"/>
                  <a:gd name="T91" fmla="*/ 0 h 4214"/>
                  <a:gd name="T92" fmla="*/ 0 w 2182"/>
                  <a:gd name="T93" fmla="*/ 516 h 4214"/>
                  <a:gd name="T94" fmla="*/ 1753 w 2182"/>
                  <a:gd name="T95" fmla="*/ 206 h 4214"/>
                  <a:gd name="T96" fmla="*/ 1753 w 2182"/>
                  <a:gd name="T97" fmla="*/ 206 h 4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82" h="4214">
                    <a:moveTo>
                      <a:pt x="0" y="3722"/>
                    </a:moveTo>
                    <a:lnTo>
                      <a:pt x="895" y="3722"/>
                    </a:lnTo>
                    <a:lnTo>
                      <a:pt x="895" y="4214"/>
                    </a:lnTo>
                    <a:lnTo>
                      <a:pt x="0" y="4214"/>
                    </a:lnTo>
                    <a:lnTo>
                      <a:pt x="0" y="3722"/>
                    </a:lnTo>
                    <a:lnTo>
                      <a:pt x="0" y="3722"/>
                    </a:lnTo>
                    <a:lnTo>
                      <a:pt x="0" y="3722"/>
                    </a:lnTo>
                    <a:lnTo>
                      <a:pt x="0" y="3722"/>
                    </a:lnTo>
                    <a:lnTo>
                      <a:pt x="0" y="3722"/>
                    </a:lnTo>
                    <a:close/>
                    <a:moveTo>
                      <a:pt x="1284" y="3722"/>
                    </a:moveTo>
                    <a:lnTo>
                      <a:pt x="2182" y="3722"/>
                    </a:lnTo>
                    <a:lnTo>
                      <a:pt x="2182" y="4214"/>
                    </a:lnTo>
                    <a:lnTo>
                      <a:pt x="1284" y="4214"/>
                    </a:lnTo>
                    <a:lnTo>
                      <a:pt x="1284" y="3722"/>
                    </a:lnTo>
                    <a:lnTo>
                      <a:pt x="1284" y="3722"/>
                    </a:lnTo>
                    <a:lnTo>
                      <a:pt x="1284" y="3722"/>
                    </a:lnTo>
                    <a:lnTo>
                      <a:pt x="1284" y="3722"/>
                    </a:lnTo>
                    <a:lnTo>
                      <a:pt x="1284" y="3722"/>
                    </a:lnTo>
                    <a:close/>
                    <a:moveTo>
                      <a:pt x="0" y="3696"/>
                    </a:moveTo>
                    <a:lnTo>
                      <a:pt x="2182" y="3696"/>
                    </a:lnTo>
                    <a:lnTo>
                      <a:pt x="2182" y="542"/>
                    </a:lnTo>
                    <a:lnTo>
                      <a:pt x="0" y="542"/>
                    </a:lnTo>
                    <a:lnTo>
                      <a:pt x="0" y="3696"/>
                    </a:lnTo>
                    <a:lnTo>
                      <a:pt x="0" y="3696"/>
                    </a:lnTo>
                    <a:lnTo>
                      <a:pt x="0" y="3696"/>
                    </a:lnTo>
                    <a:lnTo>
                      <a:pt x="0" y="3696"/>
                    </a:lnTo>
                    <a:lnTo>
                      <a:pt x="0" y="3696"/>
                    </a:lnTo>
                    <a:close/>
                    <a:moveTo>
                      <a:pt x="1532" y="762"/>
                    </a:moveTo>
                    <a:lnTo>
                      <a:pt x="1959" y="762"/>
                    </a:lnTo>
                    <a:lnTo>
                      <a:pt x="1959" y="1280"/>
                    </a:lnTo>
                    <a:lnTo>
                      <a:pt x="1532" y="1280"/>
                    </a:lnTo>
                    <a:lnTo>
                      <a:pt x="1532" y="762"/>
                    </a:lnTo>
                    <a:lnTo>
                      <a:pt x="1532" y="762"/>
                    </a:lnTo>
                    <a:lnTo>
                      <a:pt x="1532" y="762"/>
                    </a:lnTo>
                    <a:lnTo>
                      <a:pt x="1532" y="762"/>
                    </a:lnTo>
                    <a:lnTo>
                      <a:pt x="1532" y="762"/>
                    </a:lnTo>
                    <a:close/>
                    <a:moveTo>
                      <a:pt x="1532" y="1434"/>
                    </a:moveTo>
                    <a:lnTo>
                      <a:pt x="1959" y="1434"/>
                    </a:lnTo>
                    <a:lnTo>
                      <a:pt x="1959" y="1952"/>
                    </a:lnTo>
                    <a:lnTo>
                      <a:pt x="1532" y="1952"/>
                    </a:lnTo>
                    <a:lnTo>
                      <a:pt x="1532" y="1434"/>
                    </a:lnTo>
                    <a:lnTo>
                      <a:pt x="1532" y="1434"/>
                    </a:lnTo>
                    <a:lnTo>
                      <a:pt x="1532" y="1434"/>
                    </a:lnTo>
                    <a:lnTo>
                      <a:pt x="1532" y="1434"/>
                    </a:lnTo>
                    <a:lnTo>
                      <a:pt x="1532" y="1434"/>
                    </a:lnTo>
                    <a:close/>
                    <a:moveTo>
                      <a:pt x="1532" y="2132"/>
                    </a:moveTo>
                    <a:lnTo>
                      <a:pt x="1959" y="2132"/>
                    </a:lnTo>
                    <a:lnTo>
                      <a:pt x="1959" y="2624"/>
                    </a:lnTo>
                    <a:lnTo>
                      <a:pt x="1532" y="2624"/>
                    </a:lnTo>
                    <a:lnTo>
                      <a:pt x="1532" y="2132"/>
                    </a:lnTo>
                    <a:lnTo>
                      <a:pt x="1532" y="2132"/>
                    </a:lnTo>
                    <a:lnTo>
                      <a:pt x="1532" y="2132"/>
                    </a:lnTo>
                    <a:lnTo>
                      <a:pt x="1532" y="2132"/>
                    </a:lnTo>
                    <a:lnTo>
                      <a:pt x="1532" y="2132"/>
                    </a:lnTo>
                    <a:close/>
                    <a:moveTo>
                      <a:pt x="1532" y="2868"/>
                    </a:moveTo>
                    <a:lnTo>
                      <a:pt x="1959" y="2868"/>
                    </a:lnTo>
                    <a:lnTo>
                      <a:pt x="1959" y="3386"/>
                    </a:lnTo>
                    <a:lnTo>
                      <a:pt x="1532" y="3386"/>
                    </a:lnTo>
                    <a:lnTo>
                      <a:pt x="1532" y="2868"/>
                    </a:lnTo>
                    <a:lnTo>
                      <a:pt x="1532" y="2868"/>
                    </a:lnTo>
                    <a:lnTo>
                      <a:pt x="1532" y="2868"/>
                    </a:lnTo>
                    <a:lnTo>
                      <a:pt x="1532" y="2868"/>
                    </a:lnTo>
                    <a:lnTo>
                      <a:pt x="1532" y="2868"/>
                    </a:lnTo>
                    <a:close/>
                    <a:moveTo>
                      <a:pt x="895" y="762"/>
                    </a:moveTo>
                    <a:lnTo>
                      <a:pt x="1284" y="762"/>
                    </a:lnTo>
                    <a:lnTo>
                      <a:pt x="1284" y="1280"/>
                    </a:lnTo>
                    <a:lnTo>
                      <a:pt x="895" y="1280"/>
                    </a:lnTo>
                    <a:lnTo>
                      <a:pt x="895" y="762"/>
                    </a:lnTo>
                    <a:lnTo>
                      <a:pt x="895" y="762"/>
                    </a:lnTo>
                    <a:lnTo>
                      <a:pt x="895" y="762"/>
                    </a:lnTo>
                    <a:lnTo>
                      <a:pt x="895" y="762"/>
                    </a:lnTo>
                    <a:lnTo>
                      <a:pt x="895" y="762"/>
                    </a:lnTo>
                    <a:close/>
                    <a:moveTo>
                      <a:pt x="895" y="1434"/>
                    </a:moveTo>
                    <a:lnTo>
                      <a:pt x="1284" y="1434"/>
                    </a:lnTo>
                    <a:lnTo>
                      <a:pt x="1284" y="1952"/>
                    </a:lnTo>
                    <a:lnTo>
                      <a:pt x="895" y="1952"/>
                    </a:lnTo>
                    <a:lnTo>
                      <a:pt x="895" y="1434"/>
                    </a:lnTo>
                    <a:lnTo>
                      <a:pt x="895" y="1434"/>
                    </a:lnTo>
                    <a:lnTo>
                      <a:pt x="895" y="1434"/>
                    </a:lnTo>
                    <a:lnTo>
                      <a:pt x="895" y="1434"/>
                    </a:lnTo>
                    <a:lnTo>
                      <a:pt x="895" y="1434"/>
                    </a:lnTo>
                    <a:close/>
                    <a:moveTo>
                      <a:pt x="895" y="2132"/>
                    </a:moveTo>
                    <a:lnTo>
                      <a:pt x="1284" y="2132"/>
                    </a:lnTo>
                    <a:lnTo>
                      <a:pt x="1284" y="2624"/>
                    </a:lnTo>
                    <a:lnTo>
                      <a:pt x="895" y="2624"/>
                    </a:lnTo>
                    <a:lnTo>
                      <a:pt x="895" y="2132"/>
                    </a:lnTo>
                    <a:lnTo>
                      <a:pt x="895" y="2132"/>
                    </a:lnTo>
                    <a:lnTo>
                      <a:pt x="895" y="2132"/>
                    </a:lnTo>
                    <a:lnTo>
                      <a:pt x="895" y="2132"/>
                    </a:lnTo>
                    <a:lnTo>
                      <a:pt x="895" y="2132"/>
                    </a:lnTo>
                    <a:close/>
                    <a:moveTo>
                      <a:pt x="895" y="2868"/>
                    </a:moveTo>
                    <a:lnTo>
                      <a:pt x="1284" y="2868"/>
                    </a:lnTo>
                    <a:lnTo>
                      <a:pt x="1284" y="3386"/>
                    </a:lnTo>
                    <a:lnTo>
                      <a:pt x="895" y="3386"/>
                    </a:lnTo>
                    <a:lnTo>
                      <a:pt x="895" y="2868"/>
                    </a:lnTo>
                    <a:lnTo>
                      <a:pt x="895" y="2868"/>
                    </a:lnTo>
                    <a:lnTo>
                      <a:pt x="895" y="2868"/>
                    </a:lnTo>
                    <a:lnTo>
                      <a:pt x="895" y="2868"/>
                    </a:lnTo>
                    <a:lnTo>
                      <a:pt x="895" y="2868"/>
                    </a:lnTo>
                    <a:close/>
                    <a:moveTo>
                      <a:pt x="220" y="762"/>
                    </a:moveTo>
                    <a:lnTo>
                      <a:pt x="649" y="762"/>
                    </a:lnTo>
                    <a:lnTo>
                      <a:pt x="649" y="1280"/>
                    </a:lnTo>
                    <a:lnTo>
                      <a:pt x="220" y="1280"/>
                    </a:lnTo>
                    <a:lnTo>
                      <a:pt x="220" y="762"/>
                    </a:lnTo>
                    <a:lnTo>
                      <a:pt x="220" y="762"/>
                    </a:lnTo>
                    <a:lnTo>
                      <a:pt x="220" y="762"/>
                    </a:lnTo>
                    <a:lnTo>
                      <a:pt x="220" y="762"/>
                    </a:lnTo>
                    <a:lnTo>
                      <a:pt x="220" y="762"/>
                    </a:lnTo>
                    <a:close/>
                    <a:moveTo>
                      <a:pt x="220" y="1434"/>
                    </a:moveTo>
                    <a:lnTo>
                      <a:pt x="649" y="1434"/>
                    </a:lnTo>
                    <a:lnTo>
                      <a:pt x="649" y="1952"/>
                    </a:lnTo>
                    <a:lnTo>
                      <a:pt x="220" y="1952"/>
                    </a:lnTo>
                    <a:lnTo>
                      <a:pt x="220" y="1434"/>
                    </a:lnTo>
                    <a:lnTo>
                      <a:pt x="220" y="1434"/>
                    </a:lnTo>
                    <a:lnTo>
                      <a:pt x="220" y="1434"/>
                    </a:lnTo>
                    <a:lnTo>
                      <a:pt x="220" y="1434"/>
                    </a:lnTo>
                    <a:lnTo>
                      <a:pt x="220" y="1434"/>
                    </a:lnTo>
                    <a:close/>
                    <a:moveTo>
                      <a:pt x="220" y="2132"/>
                    </a:moveTo>
                    <a:lnTo>
                      <a:pt x="649" y="2132"/>
                    </a:lnTo>
                    <a:lnTo>
                      <a:pt x="649" y="2624"/>
                    </a:lnTo>
                    <a:lnTo>
                      <a:pt x="220" y="2624"/>
                    </a:lnTo>
                    <a:lnTo>
                      <a:pt x="220" y="2132"/>
                    </a:lnTo>
                    <a:lnTo>
                      <a:pt x="220" y="2132"/>
                    </a:lnTo>
                    <a:lnTo>
                      <a:pt x="220" y="2132"/>
                    </a:lnTo>
                    <a:lnTo>
                      <a:pt x="220" y="2132"/>
                    </a:lnTo>
                    <a:lnTo>
                      <a:pt x="220" y="2132"/>
                    </a:lnTo>
                    <a:close/>
                    <a:moveTo>
                      <a:pt x="220" y="2868"/>
                    </a:moveTo>
                    <a:lnTo>
                      <a:pt x="649" y="2868"/>
                    </a:lnTo>
                    <a:lnTo>
                      <a:pt x="649" y="3386"/>
                    </a:lnTo>
                    <a:lnTo>
                      <a:pt x="220" y="3386"/>
                    </a:lnTo>
                    <a:lnTo>
                      <a:pt x="220" y="2868"/>
                    </a:lnTo>
                    <a:lnTo>
                      <a:pt x="220" y="2868"/>
                    </a:lnTo>
                    <a:lnTo>
                      <a:pt x="220" y="2868"/>
                    </a:lnTo>
                    <a:lnTo>
                      <a:pt x="220" y="2868"/>
                    </a:lnTo>
                    <a:lnTo>
                      <a:pt x="220" y="2868"/>
                    </a:lnTo>
                    <a:close/>
                    <a:moveTo>
                      <a:pt x="1753" y="206"/>
                    </a:moveTo>
                    <a:lnTo>
                      <a:pt x="1753" y="0"/>
                    </a:lnTo>
                    <a:lnTo>
                      <a:pt x="428" y="0"/>
                    </a:lnTo>
                    <a:lnTo>
                      <a:pt x="428" y="206"/>
                    </a:lnTo>
                    <a:lnTo>
                      <a:pt x="0" y="206"/>
                    </a:lnTo>
                    <a:lnTo>
                      <a:pt x="0" y="516"/>
                    </a:lnTo>
                    <a:lnTo>
                      <a:pt x="2182" y="516"/>
                    </a:lnTo>
                    <a:lnTo>
                      <a:pt x="2182" y="206"/>
                    </a:lnTo>
                    <a:lnTo>
                      <a:pt x="1753" y="206"/>
                    </a:lnTo>
                    <a:lnTo>
                      <a:pt x="1753" y="206"/>
                    </a:lnTo>
                    <a:lnTo>
                      <a:pt x="1753" y="206"/>
                    </a:lnTo>
                    <a:lnTo>
                      <a:pt x="1753" y="206"/>
                    </a:lnTo>
                    <a:lnTo>
                      <a:pt x="1753" y="20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sp>
            <p:nvSpPr>
              <p:cNvPr id="56" name="Freeform 55"/>
              <p:cNvSpPr/>
              <p:nvPr/>
            </p:nvSpPr>
            <p:spPr bwMode="auto">
              <a:xfrm flipH="1">
                <a:off x="10652741" y="5130578"/>
                <a:ext cx="994945" cy="1530039"/>
              </a:xfrm>
              <a:custGeom>
                <a:avLst/>
                <a:gdLst>
                  <a:gd name="connsiteX0" fmla="*/ 563561 w 1433512"/>
                  <a:gd name="connsiteY0" fmla="*/ 0 h 2204472"/>
                  <a:gd name="connsiteX1" fmla="*/ 1433512 w 1433512"/>
                  <a:gd name="connsiteY1" fmla="*/ 0 h 2204472"/>
                  <a:gd name="connsiteX2" fmla="*/ 1433512 w 1433512"/>
                  <a:gd name="connsiteY2" fmla="*/ 2204472 h 2204472"/>
                  <a:gd name="connsiteX3" fmla="*/ 863601 w 1433512"/>
                  <a:gd name="connsiteY3" fmla="*/ 2204472 h 2204472"/>
                  <a:gd name="connsiteX4" fmla="*/ 563561 w 1433512"/>
                  <a:gd name="connsiteY4" fmla="*/ 2204472 h 2204472"/>
                  <a:gd name="connsiteX5" fmla="*/ 0 w 1433512"/>
                  <a:gd name="connsiteY5" fmla="*/ 2204472 h 2204472"/>
                  <a:gd name="connsiteX6" fmla="*/ 0 w 1433512"/>
                  <a:gd name="connsiteY6" fmla="*/ 865693 h 2204472"/>
                  <a:gd name="connsiteX7" fmla="*/ 563561 w 1433512"/>
                  <a:gd name="connsiteY7" fmla="*/ 865693 h 2204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3512" h="2204472">
                    <a:moveTo>
                      <a:pt x="563561" y="0"/>
                    </a:moveTo>
                    <a:lnTo>
                      <a:pt x="1433512" y="0"/>
                    </a:lnTo>
                    <a:lnTo>
                      <a:pt x="1433512" y="2204472"/>
                    </a:lnTo>
                    <a:lnTo>
                      <a:pt x="863601" y="2204472"/>
                    </a:lnTo>
                    <a:lnTo>
                      <a:pt x="563561" y="2204472"/>
                    </a:lnTo>
                    <a:lnTo>
                      <a:pt x="0" y="2204472"/>
                    </a:lnTo>
                    <a:lnTo>
                      <a:pt x="0" y="865693"/>
                    </a:lnTo>
                    <a:lnTo>
                      <a:pt x="563561" y="865693"/>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32" tIns="107546" rIns="134432" bIns="107546" numCol="1" spcCol="0" rtlCol="0" fromWordArt="0" anchor="t" anchorCtr="0" forceAA="0" compatLnSpc="1">
                <a:prstTxWarp prst="textNoShape">
                  <a:avLst/>
                </a:prstTxWarp>
                <a:noAutofit/>
              </a:bodyPr>
              <a:lstStyle/>
              <a:p>
                <a:pPr algn="ctr" defTabSz="685452"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5"/>
              <p:cNvSpPr>
                <a:spLocks noEditPoints="1"/>
              </p:cNvSpPr>
              <p:nvPr/>
            </p:nvSpPr>
            <p:spPr bwMode="auto">
              <a:xfrm flipH="1">
                <a:off x="10652740" y="5130578"/>
                <a:ext cx="994945" cy="1530039"/>
              </a:xfrm>
              <a:custGeom>
                <a:avLst/>
                <a:gdLst>
                  <a:gd name="T0" fmla="*/ 1733 w 3319"/>
                  <a:gd name="T1" fmla="*/ 1819 h 5104"/>
                  <a:gd name="T2" fmla="*/ 2204 w 3319"/>
                  <a:gd name="T3" fmla="*/ 1819 h 5104"/>
                  <a:gd name="T4" fmla="*/ 2204 w 3319"/>
                  <a:gd name="T5" fmla="*/ 5104 h 5104"/>
                  <a:gd name="T6" fmla="*/ 1307 w 3319"/>
                  <a:gd name="T7" fmla="*/ 0 h 5104"/>
                  <a:gd name="T8" fmla="*/ 2204 w 3319"/>
                  <a:gd name="T9" fmla="*/ 1466 h 5104"/>
                  <a:gd name="T10" fmla="*/ 2204 w 3319"/>
                  <a:gd name="T11" fmla="*/ 998 h 5104"/>
                  <a:gd name="T12" fmla="*/ 2204 w 3319"/>
                  <a:gd name="T13" fmla="*/ 1466 h 5104"/>
                  <a:gd name="T14" fmla="*/ 1733 w 3319"/>
                  <a:gd name="T15" fmla="*/ 338 h 5104"/>
                  <a:gd name="T16" fmla="*/ 2204 w 3319"/>
                  <a:gd name="T17" fmla="*/ 807 h 5104"/>
                  <a:gd name="T18" fmla="*/ 2439 w 3319"/>
                  <a:gd name="T19" fmla="*/ 4108 h 5104"/>
                  <a:gd name="T20" fmla="*/ 2893 w 3319"/>
                  <a:gd name="T21" fmla="*/ 4108 h 5104"/>
                  <a:gd name="T22" fmla="*/ 2893 w 3319"/>
                  <a:gd name="T23" fmla="*/ 3449 h 5104"/>
                  <a:gd name="T24" fmla="*/ 2893 w 3319"/>
                  <a:gd name="T25" fmla="*/ 2992 h 5104"/>
                  <a:gd name="T26" fmla="*/ 2893 w 3319"/>
                  <a:gd name="T27" fmla="*/ 3449 h 5104"/>
                  <a:gd name="T28" fmla="*/ 2439 w 3319"/>
                  <a:gd name="T29" fmla="*/ 2318 h 5104"/>
                  <a:gd name="T30" fmla="*/ 2893 w 3319"/>
                  <a:gd name="T31" fmla="*/ 2786 h 5104"/>
                  <a:gd name="T32" fmla="*/ 2439 w 3319"/>
                  <a:gd name="T33" fmla="*/ 2126 h 5104"/>
                  <a:gd name="T34" fmla="*/ 2893 w 3319"/>
                  <a:gd name="T35" fmla="*/ 2126 h 5104"/>
                  <a:gd name="T36" fmla="*/ 2893 w 3319"/>
                  <a:gd name="T37" fmla="*/ 1466 h 5104"/>
                  <a:gd name="T38" fmla="*/ 2893 w 3319"/>
                  <a:gd name="T39" fmla="*/ 998 h 5104"/>
                  <a:gd name="T40" fmla="*/ 2893 w 3319"/>
                  <a:gd name="T41" fmla="*/ 1466 h 5104"/>
                  <a:gd name="T42" fmla="*/ 2439 w 3319"/>
                  <a:gd name="T43" fmla="*/ 338 h 5104"/>
                  <a:gd name="T44" fmla="*/ 2893 w 3319"/>
                  <a:gd name="T45" fmla="*/ 807 h 5104"/>
                  <a:gd name="T46" fmla="*/ 0 w 3319"/>
                  <a:gd name="T47" fmla="*/ 5104 h 5104"/>
                  <a:gd name="T48" fmla="*/ 0 w 3319"/>
                  <a:gd name="T49" fmla="*/ 2010 h 5104"/>
                  <a:gd name="T50" fmla="*/ 881 w 3319"/>
                  <a:gd name="T51" fmla="*/ 4783 h 5104"/>
                  <a:gd name="T52" fmla="*/ 881 w 3319"/>
                  <a:gd name="T53" fmla="*/ 4314 h 5104"/>
                  <a:gd name="T54" fmla="*/ 881 w 3319"/>
                  <a:gd name="T55" fmla="*/ 4783 h 5104"/>
                  <a:gd name="T56" fmla="*/ 426 w 3319"/>
                  <a:gd name="T57" fmla="*/ 3652 h 5104"/>
                  <a:gd name="T58" fmla="*/ 881 w 3319"/>
                  <a:gd name="T59" fmla="*/ 4108 h 5104"/>
                  <a:gd name="T60" fmla="*/ 426 w 3319"/>
                  <a:gd name="T61" fmla="*/ 3449 h 5104"/>
                  <a:gd name="T62" fmla="*/ 881 w 3319"/>
                  <a:gd name="T63" fmla="*/ 3449 h 5104"/>
                  <a:gd name="T64" fmla="*/ 881 w 3319"/>
                  <a:gd name="T65" fmla="*/ 2786 h 5104"/>
                  <a:gd name="T66" fmla="*/ 881 w 3319"/>
                  <a:gd name="T67" fmla="*/ 2318 h 5104"/>
                  <a:gd name="T68" fmla="*/ 881 w 3319"/>
                  <a:gd name="T69" fmla="*/ 2786 h 5104"/>
                  <a:gd name="T70" fmla="*/ 1118 w 3319"/>
                  <a:gd name="T71" fmla="*/ 4314 h 5104"/>
                  <a:gd name="T72" fmla="*/ 1586 w 3319"/>
                  <a:gd name="T73" fmla="*/ 4783 h 5104"/>
                  <a:gd name="T74" fmla="*/ 1118 w 3319"/>
                  <a:gd name="T75" fmla="*/ 4108 h 5104"/>
                  <a:gd name="T76" fmla="*/ 1586 w 3319"/>
                  <a:gd name="T77" fmla="*/ 4108 h 5104"/>
                  <a:gd name="T78" fmla="*/ 1586 w 3319"/>
                  <a:gd name="T79" fmla="*/ 3449 h 5104"/>
                  <a:gd name="T80" fmla="*/ 1586 w 3319"/>
                  <a:gd name="T81" fmla="*/ 2992 h 5104"/>
                  <a:gd name="T82" fmla="*/ 1586 w 3319"/>
                  <a:gd name="T83" fmla="*/ 3449 h 5104"/>
                  <a:gd name="T84" fmla="*/ 1118 w 3319"/>
                  <a:gd name="T85" fmla="*/ 2318 h 5104"/>
                  <a:gd name="T86" fmla="*/ 1586 w 3319"/>
                  <a:gd name="T87" fmla="*/ 2786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19" h="5104">
                    <a:moveTo>
                      <a:pt x="1307" y="0"/>
                    </a:moveTo>
                    <a:lnTo>
                      <a:pt x="1307" y="1819"/>
                    </a:lnTo>
                    <a:lnTo>
                      <a:pt x="1733" y="1819"/>
                    </a:lnTo>
                    <a:lnTo>
                      <a:pt x="1733" y="1658"/>
                    </a:lnTo>
                    <a:lnTo>
                      <a:pt x="2204" y="1658"/>
                    </a:lnTo>
                    <a:lnTo>
                      <a:pt x="2204" y="1819"/>
                    </a:lnTo>
                    <a:lnTo>
                      <a:pt x="2204" y="2010"/>
                    </a:lnTo>
                    <a:lnTo>
                      <a:pt x="2204" y="2126"/>
                    </a:lnTo>
                    <a:lnTo>
                      <a:pt x="2204" y="5104"/>
                    </a:lnTo>
                    <a:lnTo>
                      <a:pt x="3319" y="5104"/>
                    </a:lnTo>
                    <a:lnTo>
                      <a:pt x="3319" y="0"/>
                    </a:lnTo>
                    <a:lnTo>
                      <a:pt x="1307" y="0"/>
                    </a:lnTo>
                    <a:lnTo>
                      <a:pt x="1307" y="0"/>
                    </a:lnTo>
                    <a:lnTo>
                      <a:pt x="1307" y="0"/>
                    </a:lnTo>
                    <a:close/>
                    <a:moveTo>
                      <a:pt x="2204" y="1466"/>
                    </a:moveTo>
                    <a:lnTo>
                      <a:pt x="1733" y="1466"/>
                    </a:lnTo>
                    <a:lnTo>
                      <a:pt x="1733" y="998"/>
                    </a:lnTo>
                    <a:lnTo>
                      <a:pt x="2204" y="998"/>
                    </a:lnTo>
                    <a:lnTo>
                      <a:pt x="2204" y="1466"/>
                    </a:lnTo>
                    <a:lnTo>
                      <a:pt x="2204" y="1466"/>
                    </a:lnTo>
                    <a:lnTo>
                      <a:pt x="2204" y="1466"/>
                    </a:lnTo>
                    <a:close/>
                    <a:moveTo>
                      <a:pt x="2204" y="807"/>
                    </a:moveTo>
                    <a:lnTo>
                      <a:pt x="1733" y="807"/>
                    </a:lnTo>
                    <a:lnTo>
                      <a:pt x="1733" y="338"/>
                    </a:lnTo>
                    <a:lnTo>
                      <a:pt x="2204" y="338"/>
                    </a:lnTo>
                    <a:lnTo>
                      <a:pt x="2204" y="807"/>
                    </a:lnTo>
                    <a:lnTo>
                      <a:pt x="2204" y="807"/>
                    </a:lnTo>
                    <a:lnTo>
                      <a:pt x="2204" y="807"/>
                    </a:lnTo>
                    <a:close/>
                    <a:moveTo>
                      <a:pt x="2893" y="4108"/>
                    </a:moveTo>
                    <a:lnTo>
                      <a:pt x="2439" y="4108"/>
                    </a:lnTo>
                    <a:lnTo>
                      <a:pt x="2439" y="3652"/>
                    </a:lnTo>
                    <a:lnTo>
                      <a:pt x="2893" y="3652"/>
                    </a:lnTo>
                    <a:lnTo>
                      <a:pt x="2893" y="4108"/>
                    </a:lnTo>
                    <a:lnTo>
                      <a:pt x="2893" y="4108"/>
                    </a:lnTo>
                    <a:lnTo>
                      <a:pt x="2893" y="4108"/>
                    </a:lnTo>
                    <a:close/>
                    <a:moveTo>
                      <a:pt x="2893" y="3449"/>
                    </a:moveTo>
                    <a:lnTo>
                      <a:pt x="2439" y="3449"/>
                    </a:lnTo>
                    <a:lnTo>
                      <a:pt x="2439" y="2992"/>
                    </a:lnTo>
                    <a:lnTo>
                      <a:pt x="2893" y="2992"/>
                    </a:lnTo>
                    <a:lnTo>
                      <a:pt x="2893" y="3449"/>
                    </a:lnTo>
                    <a:lnTo>
                      <a:pt x="2893" y="3449"/>
                    </a:lnTo>
                    <a:lnTo>
                      <a:pt x="2893" y="3449"/>
                    </a:lnTo>
                    <a:close/>
                    <a:moveTo>
                      <a:pt x="2893" y="2786"/>
                    </a:moveTo>
                    <a:lnTo>
                      <a:pt x="2439" y="2786"/>
                    </a:lnTo>
                    <a:lnTo>
                      <a:pt x="2439" y="2318"/>
                    </a:lnTo>
                    <a:lnTo>
                      <a:pt x="2893" y="2318"/>
                    </a:lnTo>
                    <a:lnTo>
                      <a:pt x="2893" y="2786"/>
                    </a:lnTo>
                    <a:lnTo>
                      <a:pt x="2893" y="2786"/>
                    </a:lnTo>
                    <a:lnTo>
                      <a:pt x="2893" y="2786"/>
                    </a:lnTo>
                    <a:close/>
                    <a:moveTo>
                      <a:pt x="2893" y="2126"/>
                    </a:moveTo>
                    <a:lnTo>
                      <a:pt x="2439" y="2126"/>
                    </a:lnTo>
                    <a:lnTo>
                      <a:pt x="2439" y="1658"/>
                    </a:lnTo>
                    <a:lnTo>
                      <a:pt x="2893" y="1658"/>
                    </a:lnTo>
                    <a:lnTo>
                      <a:pt x="2893" y="2126"/>
                    </a:lnTo>
                    <a:lnTo>
                      <a:pt x="2893" y="2126"/>
                    </a:lnTo>
                    <a:lnTo>
                      <a:pt x="2893" y="2126"/>
                    </a:lnTo>
                    <a:close/>
                    <a:moveTo>
                      <a:pt x="2893" y="1466"/>
                    </a:moveTo>
                    <a:lnTo>
                      <a:pt x="2439" y="1466"/>
                    </a:lnTo>
                    <a:lnTo>
                      <a:pt x="2439" y="998"/>
                    </a:lnTo>
                    <a:lnTo>
                      <a:pt x="2893" y="998"/>
                    </a:lnTo>
                    <a:lnTo>
                      <a:pt x="2893" y="1466"/>
                    </a:lnTo>
                    <a:lnTo>
                      <a:pt x="2893" y="1466"/>
                    </a:lnTo>
                    <a:lnTo>
                      <a:pt x="2893" y="1466"/>
                    </a:lnTo>
                    <a:close/>
                    <a:moveTo>
                      <a:pt x="2893" y="807"/>
                    </a:moveTo>
                    <a:lnTo>
                      <a:pt x="2439" y="807"/>
                    </a:lnTo>
                    <a:lnTo>
                      <a:pt x="2439" y="338"/>
                    </a:lnTo>
                    <a:lnTo>
                      <a:pt x="2893" y="338"/>
                    </a:lnTo>
                    <a:lnTo>
                      <a:pt x="2893" y="807"/>
                    </a:lnTo>
                    <a:lnTo>
                      <a:pt x="2893" y="807"/>
                    </a:lnTo>
                    <a:lnTo>
                      <a:pt x="2893" y="807"/>
                    </a:lnTo>
                    <a:close/>
                    <a:moveTo>
                      <a:pt x="0" y="2010"/>
                    </a:moveTo>
                    <a:lnTo>
                      <a:pt x="0" y="5104"/>
                    </a:lnTo>
                    <a:lnTo>
                      <a:pt x="2013" y="5104"/>
                    </a:lnTo>
                    <a:lnTo>
                      <a:pt x="2013" y="2010"/>
                    </a:lnTo>
                    <a:lnTo>
                      <a:pt x="0" y="2010"/>
                    </a:lnTo>
                    <a:lnTo>
                      <a:pt x="0" y="2010"/>
                    </a:lnTo>
                    <a:lnTo>
                      <a:pt x="0" y="2010"/>
                    </a:lnTo>
                    <a:close/>
                    <a:moveTo>
                      <a:pt x="881" y="4783"/>
                    </a:moveTo>
                    <a:lnTo>
                      <a:pt x="426" y="4783"/>
                    </a:lnTo>
                    <a:lnTo>
                      <a:pt x="426" y="4314"/>
                    </a:lnTo>
                    <a:lnTo>
                      <a:pt x="881" y="4314"/>
                    </a:lnTo>
                    <a:lnTo>
                      <a:pt x="881" y="4783"/>
                    </a:lnTo>
                    <a:lnTo>
                      <a:pt x="881" y="4783"/>
                    </a:lnTo>
                    <a:lnTo>
                      <a:pt x="881" y="4783"/>
                    </a:lnTo>
                    <a:close/>
                    <a:moveTo>
                      <a:pt x="881" y="4108"/>
                    </a:moveTo>
                    <a:lnTo>
                      <a:pt x="426" y="4108"/>
                    </a:lnTo>
                    <a:lnTo>
                      <a:pt x="426" y="3652"/>
                    </a:lnTo>
                    <a:lnTo>
                      <a:pt x="881" y="3652"/>
                    </a:lnTo>
                    <a:lnTo>
                      <a:pt x="881" y="4108"/>
                    </a:lnTo>
                    <a:lnTo>
                      <a:pt x="881" y="4108"/>
                    </a:lnTo>
                    <a:lnTo>
                      <a:pt x="881" y="4108"/>
                    </a:lnTo>
                    <a:close/>
                    <a:moveTo>
                      <a:pt x="881" y="3449"/>
                    </a:moveTo>
                    <a:lnTo>
                      <a:pt x="426" y="3449"/>
                    </a:lnTo>
                    <a:lnTo>
                      <a:pt x="426" y="2992"/>
                    </a:lnTo>
                    <a:lnTo>
                      <a:pt x="881" y="2992"/>
                    </a:lnTo>
                    <a:lnTo>
                      <a:pt x="881" y="3449"/>
                    </a:lnTo>
                    <a:lnTo>
                      <a:pt x="881" y="3449"/>
                    </a:lnTo>
                    <a:lnTo>
                      <a:pt x="881" y="3449"/>
                    </a:lnTo>
                    <a:close/>
                    <a:moveTo>
                      <a:pt x="881" y="2786"/>
                    </a:moveTo>
                    <a:lnTo>
                      <a:pt x="426" y="2786"/>
                    </a:lnTo>
                    <a:lnTo>
                      <a:pt x="426" y="2318"/>
                    </a:lnTo>
                    <a:lnTo>
                      <a:pt x="881" y="2318"/>
                    </a:lnTo>
                    <a:lnTo>
                      <a:pt x="881" y="2786"/>
                    </a:lnTo>
                    <a:lnTo>
                      <a:pt x="881" y="2786"/>
                    </a:lnTo>
                    <a:lnTo>
                      <a:pt x="881" y="2786"/>
                    </a:lnTo>
                    <a:close/>
                    <a:moveTo>
                      <a:pt x="1586" y="4783"/>
                    </a:moveTo>
                    <a:lnTo>
                      <a:pt x="1118" y="4783"/>
                    </a:lnTo>
                    <a:lnTo>
                      <a:pt x="1118" y="4314"/>
                    </a:lnTo>
                    <a:lnTo>
                      <a:pt x="1586" y="4314"/>
                    </a:lnTo>
                    <a:lnTo>
                      <a:pt x="1586" y="4783"/>
                    </a:lnTo>
                    <a:lnTo>
                      <a:pt x="1586" y="4783"/>
                    </a:lnTo>
                    <a:lnTo>
                      <a:pt x="1586" y="4783"/>
                    </a:lnTo>
                    <a:close/>
                    <a:moveTo>
                      <a:pt x="1586" y="4108"/>
                    </a:moveTo>
                    <a:lnTo>
                      <a:pt x="1118" y="4108"/>
                    </a:lnTo>
                    <a:lnTo>
                      <a:pt x="1118" y="3652"/>
                    </a:lnTo>
                    <a:lnTo>
                      <a:pt x="1586" y="3652"/>
                    </a:lnTo>
                    <a:lnTo>
                      <a:pt x="1586" y="4108"/>
                    </a:lnTo>
                    <a:lnTo>
                      <a:pt x="1586" y="4108"/>
                    </a:lnTo>
                    <a:lnTo>
                      <a:pt x="1586" y="4108"/>
                    </a:lnTo>
                    <a:close/>
                    <a:moveTo>
                      <a:pt x="1586" y="3449"/>
                    </a:moveTo>
                    <a:lnTo>
                      <a:pt x="1118" y="3449"/>
                    </a:lnTo>
                    <a:lnTo>
                      <a:pt x="1118" y="2992"/>
                    </a:lnTo>
                    <a:lnTo>
                      <a:pt x="1586" y="2992"/>
                    </a:lnTo>
                    <a:lnTo>
                      <a:pt x="1586" y="3449"/>
                    </a:lnTo>
                    <a:lnTo>
                      <a:pt x="1586" y="3449"/>
                    </a:lnTo>
                    <a:lnTo>
                      <a:pt x="1586" y="3449"/>
                    </a:lnTo>
                    <a:close/>
                    <a:moveTo>
                      <a:pt x="1586" y="2786"/>
                    </a:moveTo>
                    <a:lnTo>
                      <a:pt x="1118" y="2786"/>
                    </a:lnTo>
                    <a:lnTo>
                      <a:pt x="1118" y="2318"/>
                    </a:lnTo>
                    <a:lnTo>
                      <a:pt x="1586" y="2318"/>
                    </a:lnTo>
                    <a:lnTo>
                      <a:pt x="1586" y="2786"/>
                    </a:lnTo>
                    <a:lnTo>
                      <a:pt x="1586" y="2786"/>
                    </a:lnTo>
                    <a:lnTo>
                      <a:pt x="1586" y="2786"/>
                    </a:lnTo>
                    <a:close/>
                  </a:path>
                </a:pathLst>
              </a:custGeom>
              <a:solidFill>
                <a:schemeClr val="bg1">
                  <a:lumMod val="50000"/>
                </a:schemeClr>
              </a:solidFill>
              <a:ln>
                <a:noFill/>
              </a:ln>
            </p:spPr>
            <p:txBody>
              <a:bodyPr vert="horz" wrap="square" lIns="67217" tIns="33608" rIns="67217" bIns="33608" numCol="1" anchor="t" anchorCtr="0" compatLnSpc="1">
                <a:prstTxWarp prst="textNoShape">
                  <a:avLst/>
                </a:prstTxWarp>
              </a:bodyPr>
              <a:lstStyle/>
              <a:p>
                <a:pPr defTabSz="685651"/>
                <a:endParaRPr lang="en-US" sz="1324">
                  <a:solidFill>
                    <a:srgbClr val="1E1E1E"/>
                  </a:solidFill>
                  <a:latin typeface="Segoe UI"/>
                </a:endParaRPr>
              </a:p>
            </p:txBody>
          </p:sp>
        </p:grpSp>
        <p:grpSp>
          <p:nvGrpSpPr>
            <p:cNvPr id="9" name="Group 8"/>
            <p:cNvGrpSpPr/>
            <p:nvPr/>
          </p:nvGrpSpPr>
          <p:grpSpPr>
            <a:xfrm>
              <a:off x="1524391" y="6313540"/>
              <a:ext cx="9143222" cy="544378"/>
              <a:chOff x="0" y="6055238"/>
              <a:chExt cx="12436475" cy="940874"/>
            </a:xfrm>
          </p:grpSpPr>
          <p:sp>
            <p:nvSpPr>
              <p:cNvPr id="49" name="Freeform 48"/>
              <p:cNvSpPr>
                <a:spLocks/>
              </p:cNvSpPr>
              <p:nvPr/>
            </p:nvSpPr>
            <p:spPr bwMode="auto">
              <a:xfrm>
                <a:off x="0" y="6354074"/>
                <a:ext cx="3679825" cy="642037"/>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0" name="Freeform 18"/>
              <p:cNvSpPr>
                <a:spLocks/>
              </p:cNvSpPr>
              <p:nvPr/>
            </p:nvSpPr>
            <p:spPr bwMode="auto">
              <a:xfrm>
                <a:off x="1670049" y="6055238"/>
                <a:ext cx="8040007" cy="94087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1" name="Freeform 29"/>
              <p:cNvSpPr>
                <a:spLocks/>
              </p:cNvSpPr>
              <p:nvPr/>
            </p:nvSpPr>
            <p:spPr bwMode="auto">
              <a:xfrm>
                <a:off x="5488668" y="6457364"/>
                <a:ext cx="3095625" cy="53874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sp>
            <p:nvSpPr>
              <p:cNvPr id="52" name="Freeform 51"/>
              <p:cNvSpPr>
                <a:spLocks/>
              </p:cNvSpPr>
              <p:nvPr/>
            </p:nvSpPr>
            <p:spPr bwMode="auto">
              <a:xfrm>
                <a:off x="9042400" y="6259001"/>
                <a:ext cx="3394075" cy="737111"/>
              </a:xfrm>
              <a:custGeom>
                <a:avLst/>
                <a:gdLst>
                  <a:gd name="T0" fmla="*/ 0 w 442"/>
                  <a:gd name="T1" fmla="*/ 178 h 178"/>
                  <a:gd name="T2" fmla="*/ 0 w 442"/>
                  <a:gd name="T3" fmla="*/ 178 h 178"/>
                  <a:gd name="T4" fmla="*/ 290 w 442"/>
                  <a:gd name="T5" fmla="*/ 178 h 178"/>
                  <a:gd name="T6" fmla="*/ 442 w 442"/>
                  <a:gd name="T7" fmla="*/ 178 h 178"/>
                  <a:gd name="T8" fmla="*/ 442 w 442"/>
                  <a:gd name="T9" fmla="*/ 9 h 178"/>
                  <a:gd name="T10" fmla="*/ 0 w 442"/>
                  <a:gd name="T11" fmla="*/ 178 h 178"/>
                </a:gdLst>
                <a:ahLst/>
                <a:cxnLst>
                  <a:cxn ang="0">
                    <a:pos x="T0" y="T1"/>
                  </a:cxn>
                  <a:cxn ang="0">
                    <a:pos x="T2" y="T3"/>
                  </a:cxn>
                  <a:cxn ang="0">
                    <a:pos x="T4" y="T5"/>
                  </a:cxn>
                  <a:cxn ang="0">
                    <a:pos x="T6" y="T7"/>
                  </a:cxn>
                  <a:cxn ang="0">
                    <a:pos x="T8" y="T9"/>
                  </a:cxn>
                  <a:cxn ang="0">
                    <a:pos x="T10" y="T11"/>
                  </a:cxn>
                </a:cxnLst>
                <a:rect l="0" t="0" r="r" b="b"/>
                <a:pathLst>
                  <a:path w="442" h="178">
                    <a:moveTo>
                      <a:pt x="0" y="178"/>
                    </a:moveTo>
                    <a:cubicBezTo>
                      <a:pt x="0" y="178"/>
                      <a:pt x="0" y="178"/>
                      <a:pt x="0" y="178"/>
                    </a:cubicBezTo>
                    <a:cubicBezTo>
                      <a:pt x="290" y="178"/>
                      <a:pt x="290" y="178"/>
                      <a:pt x="290" y="178"/>
                    </a:cubicBezTo>
                    <a:cubicBezTo>
                      <a:pt x="442" y="178"/>
                      <a:pt x="442" y="178"/>
                      <a:pt x="442" y="178"/>
                    </a:cubicBezTo>
                    <a:cubicBezTo>
                      <a:pt x="442" y="9"/>
                      <a:pt x="442" y="9"/>
                      <a:pt x="442" y="9"/>
                    </a:cubicBezTo>
                    <a:cubicBezTo>
                      <a:pt x="283" y="0"/>
                      <a:pt x="121" y="57"/>
                      <a:pt x="0" y="17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grpSp>
          <p:nvGrpSpPr>
            <p:cNvPr id="10" name="Group 9"/>
            <p:cNvGrpSpPr/>
            <p:nvPr/>
          </p:nvGrpSpPr>
          <p:grpSpPr>
            <a:xfrm>
              <a:off x="2100386" y="6430850"/>
              <a:ext cx="305670" cy="407347"/>
              <a:chOff x="1358536" y="5468258"/>
              <a:chExt cx="905694" cy="1206954"/>
            </a:xfrm>
          </p:grpSpPr>
          <p:sp>
            <p:nvSpPr>
              <p:cNvPr id="41" name="Oval 40"/>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43" name="Group 42"/>
              <p:cNvGrpSpPr/>
              <p:nvPr/>
            </p:nvGrpSpPr>
            <p:grpSpPr>
              <a:xfrm>
                <a:off x="1638534" y="5957662"/>
                <a:ext cx="354805" cy="170089"/>
                <a:chOff x="6512925" y="6276975"/>
                <a:chExt cx="293527" cy="170089"/>
              </a:xfrm>
            </p:grpSpPr>
            <p:cxnSp>
              <p:nvCxnSpPr>
                <p:cNvPr id="44" name="Straight Connector 43"/>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45" name="Straight Connector 44"/>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46" name="Straight Connector 45"/>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47" name="Straight Connector 46"/>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8" name="Straight Connector 47"/>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1" name="Group 10"/>
            <p:cNvGrpSpPr/>
            <p:nvPr/>
          </p:nvGrpSpPr>
          <p:grpSpPr>
            <a:xfrm>
              <a:off x="1690539" y="6252119"/>
              <a:ext cx="391610" cy="521870"/>
              <a:chOff x="1358536" y="5468258"/>
              <a:chExt cx="905694" cy="1206954"/>
            </a:xfrm>
          </p:grpSpPr>
          <p:sp>
            <p:nvSpPr>
              <p:cNvPr id="33" name="Oval 32"/>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35" name="Group 34"/>
              <p:cNvGrpSpPr/>
              <p:nvPr/>
            </p:nvGrpSpPr>
            <p:grpSpPr>
              <a:xfrm>
                <a:off x="1638534" y="5957662"/>
                <a:ext cx="354805" cy="170089"/>
                <a:chOff x="6512925" y="6276975"/>
                <a:chExt cx="293527" cy="170089"/>
              </a:xfrm>
            </p:grpSpPr>
            <p:cxnSp>
              <p:nvCxnSpPr>
                <p:cNvPr id="36" name="Straight Connector 35"/>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37" name="Straight Connector 36"/>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8" name="Straight Connector 37"/>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9" name="Straight Connector 38"/>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40" name="Straight Connector 39"/>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2" name="Group 11"/>
            <p:cNvGrpSpPr/>
            <p:nvPr/>
          </p:nvGrpSpPr>
          <p:grpSpPr>
            <a:xfrm>
              <a:off x="10172188" y="6243631"/>
              <a:ext cx="305670" cy="407347"/>
              <a:chOff x="1358536" y="5468258"/>
              <a:chExt cx="905694" cy="1206954"/>
            </a:xfrm>
          </p:grpSpPr>
          <p:sp>
            <p:nvSpPr>
              <p:cNvPr id="25" name="Oval 24"/>
              <p:cNvSpPr/>
              <p:nvPr/>
            </p:nvSpPr>
            <p:spPr bwMode="auto">
              <a:xfrm>
                <a:off x="1358536" y="5468258"/>
                <a:ext cx="905694" cy="79828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27" name="Group 26"/>
              <p:cNvGrpSpPr/>
              <p:nvPr/>
            </p:nvGrpSpPr>
            <p:grpSpPr>
              <a:xfrm>
                <a:off x="1638534" y="5957662"/>
                <a:ext cx="354805" cy="170089"/>
                <a:chOff x="6512925" y="6276975"/>
                <a:chExt cx="293527" cy="170089"/>
              </a:xfrm>
            </p:grpSpPr>
            <p:cxnSp>
              <p:nvCxnSpPr>
                <p:cNvPr id="28" name="Straight Connector 27"/>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9" name="Straight Connector 28"/>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30" name="Straight Connector 29"/>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31" name="Straight Connector 30"/>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32" name="Straight Connector 31"/>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grpSp>
          <p:nvGrpSpPr>
            <p:cNvPr id="14" name="Group 13"/>
            <p:cNvGrpSpPr/>
            <p:nvPr/>
          </p:nvGrpSpPr>
          <p:grpSpPr>
            <a:xfrm>
              <a:off x="2474332" y="6319134"/>
              <a:ext cx="262103" cy="349287"/>
              <a:chOff x="1358536" y="5468258"/>
              <a:chExt cx="905694" cy="1206954"/>
            </a:xfrm>
          </p:grpSpPr>
          <p:sp>
            <p:nvSpPr>
              <p:cNvPr id="17" name="Oval 16"/>
              <p:cNvSpPr/>
              <p:nvPr/>
            </p:nvSpPr>
            <p:spPr bwMode="auto">
              <a:xfrm>
                <a:off x="1358536" y="5468258"/>
                <a:ext cx="905694" cy="798288"/>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1" tIns="107562" rIns="134451" bIns="107562" numCol="1" spcCol="0" rtlCol="0" fromWordArt="0" anchor="t" anchorCtr="0" forceAA="0" compatLnSpc="1">
                <a:prstTxWarp prst="textNoShape">
                  <a:avLst/>
                </a:prstTxWarp>
                <a:noAutofit/>
              </a:bodyPr>
              <a:lstStyle/>
              <a:p>
                <a:pPr algn="ctr" defTabSz="685583"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ound Same Side Corner Rectangle 207"/>
              <p:cNvSpPr/>
              <p:nvPr/>
            </p:nvSpPr>
            <p:spPr bwMode="auto">
              <a:xfrm>
                <a:off x="1787250" y="6104526"/>
                <a:ext cx="91440" cy="570686"/>
              </a:xfrm>
              <a:custGeom>
                <a:avLst/>
                <a:gdLst>
                  <a:gd name="connsiteX0" fmla="*/ 25594 w 51188"/>
                  <a:gd name="connsiteY0" fmla="*/ 0 h 565149"/>
                  <a:gd name="connsiteX1" fmla="*/ 25594 w 51188"/>
                  <a:gd name="connsiteY1" fmla="*/ 0 h 565149"/>
                  <a:gd name="connsiteX2" fmla="*/ 51188 w 51188"/>
                  <a:gd name="connsiteY2" fmla="*/ 25594 h 565149"/>
                  <a:gd name="connsiteX3" fmla="*/ 51188 w 51188"/>
                  <a:gd name="connsiteY3" fmla="*/ 565149 h 565149"/>
                  <a:gd name="connsiteX4" fmla="*/ 51188 w 51188"/>
                  <a:gd name="connsiteY4" fmla="*/ 565149 h 565149"/>
                  <a:gd name="connsiteX5" fmla="*/ 0 w 51188"/>
                  <a:gd name="connsiteY5" fmla="*/ 565149 h 565149"/>
                  <a:gd name="connsiteX6" fmla="*/ 0 w 51188"/>
                  <a:gd name="connsiteY6" fmla="*/ 565149 h 565149"/>
                  <a:gd name="connsiteX7" fmla="*/ 0 w 51188"/>
                  <a:gd name="connsiteY7" fmla="*/ 25594 h 565149"/>
                  <a:gd name="connsiteX8" fmla="*/ 25594 w 51188"/>
                  <a:gd name="connsiteY8" fmla="*/ 0 h 565149"/>
                  <a:gd name="connsiteX0" fmla="*/ 0 w 51188"/>
                  <a:gd name="connsiteY0" fmla="*/ 49710 h 589265"/>
                  <a:gd name="connsiteX1" fmla="*/ 25594 w 51188"/>
                  <a:gd name="connsiteY1" fmla="*/ 24116 h 589265"/>
                  <a:gd name="connsiteX2" fmla="*/ 51188 w 51188"/>
                  <a:gd name="connsiteY2" fmla="*/ 49710 h 589265"/>
                  <a:gd name="connsiteX3" fmla="*/ 51188 w 51188"/>
                  <a:gd name="connsiteY3" fmla="*/ 589265 h 589265"/>
                  <a:gd name="connsiteX4" fmla="*/ 51188 w 51188"/>
                  <a:gd name="connsiteY4" fmla="*/ 589265 h 589265"/>
                  <a:gd name="connsiteX5" fmla="*/ 0 w 51188"/>
                  <a:gd name="connsiteY5" fmla="*/ 589265 h 589265"/>
                  <a:gd name="connsiteX6" fmla="*/ 0 w 51188"/>
                  <a:gd name="connsiteY6" fmla="*/ 589265 h 589265"/>
                  <a:gd name="connsiteX7" fmla="*/ 0 w 51188"/>
                  <a:gd name="connsiteY7" fmla="*/ 49710 h 589265"/>
                  <a:gd name="connsiteX0" fmla="*/ 0 w 51188"/>
                  <a:gd name="connsiteY0" fmla="*/ 67444 h 606999"/>
                  <a:gd name="connsiteX1" fmla="*/ 51188 w 51188"/>
                  <a:gd name="connsiteY1" fmla="*/ 67444 h 606999"/>
                  <a:gd name="connsiteX2" fmla="*/ 51188 w 51188"/>
                  <a:gd name="connsiteY2" fmla="*/ 606999 h 606999"/>
                  <a:gd name="connsiteX3" fmla="*/ 51188 w 51188"/>
                  <a:gd name="connsiteY3" fmla="*/ 606999 h 606999"/>
                  <a:gd name="connsiteX4" fmla="*/ 0 w 51188"/>
                  <a:gd name="connsiteY4" fmla="*/ 606999 h 606999"/>
                  <a:gd name="connsiteX5" fmla="*/ 0 w 51188"/>
                  <a:gd name="connsiteY5" fmla="*/ 606999 h 606999"/>
                  <a:gd name="connsiteX6" fmla="*/ 0 w 51188"/>
                  <a:gd name="connsiteY6" fmla="*/ 67444 h 606999"/>
                  <a:gd name="connsiteX0" fmla="*/ 0 w 51188"/>
                  <a:gd name="connsiteY0" fmla="*/ 41471 h 581026"/>
                  <a:gd name="connsiteX1" fmla="*/ 51188 w 51188"/>
                  <a:gd name="connsiteY1" fmla="*/ 41471 h 581026"/>
                  <a:gd name="connsiteX2" fmla="*/ 51188 w 51188"/>
                  <a:gd name="connsiteY2" fmla="*/ 581026 h 581026"/>
                  <a:gd name="connsiteX3" fmla="*/ 51188 w 51188"/>
                  <a:gd name="connsiteY3" fmla="*/ 581026 h 581026"/>
                  <a:gd name="connsiteX4" fmla="*/ 0 w 51188"/>
                  <a:gd name="connsiteY4" fmla="*/ 581026 h 581026"/>
                  <a:gd name="connsiteX5" fmla="*/ 0 w 51188"/>
                  <a:gd name="connsiteY5" fmla="*/ 581026 h 581026"/>
                  <a:gd name="connsiteX6" fmla="*/ 0 w 51188"/>
                  <a:gd name="connsiteY6" fmla="*/ 41471 h 581026"/>
                  <a:gd name="connsiteX0" fmla="*/ 0 w 51188"/>
                  <a:gd name="connsiteY0" fmla="*/ 4937 h 544492"/>
                  <a:gd name="connsiteX1" fmla="*/ 51188 w 51188"/>
                  <a:gd name="connsiteY1" fmla="*/ 4937 h 544492"/>
                  <a:gd name="connsiteX2" fmla="*/ 51188 w 51188"/>
                  <a:gd name="connsiteY2" fmla="*/ 544492 h 544492"/>
                  <a:gd name="connsiteX3" fmla="*/ 51188 w 51188"/>
                  <a:gd name="connsiteY3" fmla="*/ 544492 h 544492"/>
                  <a:gd name="connsiteX4" fmla="*/ 0 w 51188"/>
                  <a:gd name="connsiteY4" fmla="*/ 544492 h 544492"/>
                  <a:gd name="connsiteX5" fmla="*/ 0 w 51188"/>
                  <a:gd name="connsiteY5" fmla="*/ 544492 h 544492"/>
                  <a:gd name="connsiteX6" fmla="*/ 0 w 51188"/>
                  <a:gd name="connsiteY6" fmla="*/ 4937 h 5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188" h="544492">
                    <a:moveTo>
                      <a:pt x="0" y="4937"/>
                    </a:moveTo>
                    <a:cubicBezTo>
                      <a:pt x="34725" y="-1645"/>
                      <a:pt x="33132" y="-1645"/>
                      <a:pt x="51188" y="4937"/>
                    </a:cubicBezTo>
                    <a:lnTo>
                      <a:pt x="51188" y="544492"/>
                    </a:lnTo>
                    <a:lnTo>
                      <a:pt x="51188" y="544492"/>
                    </a:lnTo>
                    <a:lnTo>
                      <a:pt x="0" y="544492"/>
                    </a:lnTo>
                    <a:lnTo>
                      <a:pt x="0" y="544492"/>
                    </a:lnTo>
                    <a:lnTo>
                      <a:pt x="0" y="4937"/>
                    </a:lnTo>
                    <a:close/>
                  </a:path>
                </a:pathLst>
              </a:custGeom>
              <a:solidFill>
                <a:srgbClr val="969696"/>
              </a:solidFill>
              <a:ln>
                <a:noFill/>
              </a:ln>
            </p:spPr>
            <p:txBody>
              <a:bodyPr vert="horz" wrap="square" lIns="67226" tIns="33613" rIns="67226" bIns="33613" numCol="1" anchor="t" anchorCtr="0" compatLnSpc="1">
                <a:prstTxWarp prst="textNoShape">
                  <a:avLst/>
                </a:prstTxWarp>
              </a:bodyPr>
              <a:lstStyle/>
              <a:p>
                <a:pPr defTabSz="685782"/>
                <a:endParaRPr lang="en-US" sz="1324">
                  <a:solidFill>
                    <a:prstClr val="black"/>
                  </a:solidFill>
                  <a:latin typeface="Segoe UI"/>
                </a:endParaRPr>
              </a:p>
            </p:txBody>
          </p:sp>
          <p:grpSp>
            <p:nvGrpSpPr>
              <p:cNvPr id="19" name="Group 18"/>
              <p:cNvGrpSpPr/>
              <p:nvPr/>
            </p:nvGrpSpPr>
            <p:grpSpPr>
              <a:xfrm>
                <a:off x="1638534" y="5957662"/>
                <a:ext cx="354805" cy="170089"/>
                <a:chOff x="6512925" y="6276975"/>
                <a:chExt cx="293527" cy="170089"/>
              </a:xfrm>
            </p:grpSpPr>
            <p:cxnSp>
              <p:nvCxnSpPr>
                <p:cNvPr id="20" name="Straight Connector 19"/>
                <p:cNvCxnSpPr/>
                <p:nvPr/>
              </p:nvCxnSpPr>
              <p:spPr>
                <a:xfrm>
                  <a:off x="6580103" y="6291263"/>
                  <a:ext cx="81563" cy="154782"/>
                </a:xfrm>
                <a:prstGeom prst="line">
                  <a:avLst/>
                </a:prstGeom>
                <a:solidFill>
                  <a:srgbClr val="969696"/>
                </a:solidFill>
                <a:ln w="28575">
                  <a:solidFill>
                    <a:srgbClr val="969696"/>
                  </a:solidFill>
                  <a:round/>
                  <a:headEnd/>
                  <a:tailEnd/>
                </a:ln>
              </p:spPr>
            </p:cxnSp>
            <p:cxnSp>
              <p:nvCxnSpPr>
                <p:cNvPr id="21" name="Straight Connector 20"/>
                <p:cNvCxnSpPr/>
                <p:nvPr/>
              </p:nvCxnSpPr>
              <p:spPr>
                <a:xfrm flipH="1">
                  <a:off x="6679775" y="6276975"/>
                  <a:ext cx="104617" cy="170089"/>
                </a:xfrm>
                <a:prstGeom prst="line">
                  <a:avLst/>
                </a:prstGeom>
                <a:solidFill>
                  <a:srgbClr val="969696"/>
                </a:solidFill>
                <a:ln w="28575">
                  <a:solidFill>
                    <a:srgbClr val="969696"/>
                  </a:solidFill>
                  <a:round/>
                  <a:headEnd/>
                  <a:tailEnd/>
                </a:ln>
              </p:spPr>
            </p:cxnSp>
            <p:cxnSp>
              <p:nvCxnSpPr>
                <p:cNvPr id="22" name="Straight Connector 21"/>
                <p:cNvCxnSpPr/>
                <p:nvPr/>
              </p:nvCxnSpPr>
              <p:spPr>
                <a:xfrm flipH="1" flipV="1">
                  <a:off x="6669769" y="6281738"/>
                  <a:ext cx="54768" cy="66675"/>
                </a:xfrm>
                <a:prstGeom prst="line">
                  <a:avLst/>
                </a:prstGeom>
                <a:solidFill>
                  <a:srgbClr val="969696"/>
                </a:solidFill>
                <a:ln w="28575">
                  <a:solidFill>
                    <a:srgbClr val="969696"/>
                  </a:solidFill>
                  <a:round/>
                  <a:headEnd/>
                  <a:tailEnd/>
                </a:ln>
              </p:spPr>
            </p:cxnSp>
            <p:cxnSp>
              <p:nvCxnSpPr>
                <p:cNvPr id="23" name="Straight Connector 22"/>
                <p:cNvCxnSpPr/>
                <p:nvPr/>
              </p:nvCxnSpPr>
              <p:spPr>
                <a:xfrm flipH="1">
                  <a:off x="6512925" y="6365081"/>
                  <a:ext cx="104408" cy="5487"/>
                </a:xfrm>
                <a:prstGeom prst="line">
                  <a:avLst/>
                </a:prstGeom>
                <a:solidFill>
                  <a:srgbClr val="969696"/>
                </a:solidFill>
                <a:ln w="28575">
                  <a:solidFill>
                    <a:srgbClr val="969696"/>
                  </a:solidFill>
                  <a:round/>
                  <a:headEnd/>
                  <a:tailEnd/>
                </a:ln>
              </p:spPr>
            </p:cxnSp>
            <p:cxnSp>
              <p:nvCxnSpPr>
                <p:cNvPr id="24" name="Straight Connector 23"/>
                <p:cNvCxnSpPr/>
                <p:nvPr/>
              </p:nvCxnSpPr>
              <p:spPr>
                <a:xfrm flipH="1">
                  <a:off x="6715012" y="6365081"/>
                  <a:ext cx="91440" cy="9525"/>
                </a:xfrm>
                <a:prstGeom prst="line">
                  <a:avLst/>
                </a:prstGeom>
                <a:solidFill>
                  <a:srgbClr val="969696"/>
                </a:solidFill>
                <a:ln w="28575">
                  <a:solidFill>
                    <a:srgbClr val="969696"/>
                  </a:solidFill>
                  <a:round/>
                  <a:headEnd/>
                  <a:tailEnd/>
                </a:ln>
              </p:spPr>
            </p:cxnSp>
          </p:grpSp>
        </p:grpSp>
        <p:pic>
          <p:nvPicPr>
            <p:cNvPr id="15" name="Picture 14" descr="StoreSimple_Buildings_02.png"/>
            <p:cNvPicPr>
              <a:picLocks noChangeAspect="1"/>
            </p:cNvPicPr>
            <p:nvPr/>
          </p:nvPicPr>
          <p:blipFill rotWithShape="1">
            <a:blip r:embed="rId2" cstate="print">
              <a:extLst>
                <a:ext uri="{28A0092B-C50C-407E-A947-70E740481C1C}">
                  <a14:useLocalDpi xmlns:a14="http://schemas.microsoft.com/office/drawing/2010/main" val="0"/>
                </a:ext>
              </a:extLst>
            </a:blip>
            <a:srcRect l="30468" b="468"/>
            <a:stretch/>
          </p:blipFill>
          <p:spPr>
            <a:xfrm>
              <a:off x="7879046" y="3798665"/>
              <a:ext cx="2788566" cy="3044533"/>
            </a:xfrm>
            <a:prstGeom prst="rect">
              <a:avLst/>
            </a:prstGeom>
          </p:spPr>
        </p:pic>
      </p:grpSp>
      <p:pic>
        <p:nvPicPr>
          <p:cNvPr id="64" name="Picture 63"/>
          <p:cNvPicPr>
            <a:picLocks/>
          </p:cNvPicPr>
          <p:nvPr userDrawn="1"/>
        </p:nvPicPr>
        <p:blipFill rotWithShape="1">
          <a:blip r:embed="rId3"/>
          <a:srcRect l="14410"/>
          <a:stretch/>
        </p:blipFill>
        <p:spPr>
          <a:xfrm>
            <a:off x="10096500" y="0"/>
            <a:ext cx="2081852" cy="348762"/>
          </a:xfrm>
          <a:prstGeom prst="rect">
            <a:avLst/>
          </a:prstGeom>
        </p:spPr>
      </p:pic>
    </p:spTree>
    <p:extLst>
      <p:ext uri="{BB962C8B-B14F-4D97-AF65-F5344CB8AC3E}">
        <p14:creationId xmlns:p14="http://schemas.microsoft.com/office/powerpoint/2010/main" val="202622467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96326538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98027351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69240" y="6372818"/>
            <a:ext cx="4482124" cy="48518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700">
                <a:solidFill>
                  <a:schemeClr val="bg1"/>
                </a:solidFill>
                <a:cs typeface="Segoe UI" pitchFamily="34" charset="0"/>
              </a:rPr>
              <a:t>© Copyright Microsoft Corporation. All rights reserved. </a:t>
            </a:r>
          </a:p>
        </p:txBody>
      </p:sp>
      <p:pic>
        <p:nvPicPr>
          <p:cNvPr id="4"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907923343"/>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5035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Large Graphic or Demo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1894154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70092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106326852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a:t>Click to edit slide content</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a:t>Click to edit slide content</a:t>
            </a:r>
          </a:p>
          <a:p>
            <a:pPr lvl="1"/>
            <a:r>
              <a:rPr lang="en-US"/>
              <a:t>Second level</a:t>
            </a:r>
          </a:p>
          <a:p>
            <a:pPr lvl="2"/>
            <a:r>
              <a:rPr lang="en-US"/>
              <a:t>Third level</a:t>
            </a:r>
          </a:p>
          <a:p>
            <a:pPr lvl="3"/>
            <a:r>
              <a:rPr lang="en-US"/>
              <a:t>Fourth level</a:t>
            </a:r>
          </a:p>
          <a:p>
            <a:pPr lvl="4"/>
            <a:r>
              <a:rPr lang="en-US"/>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151327357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320" y="1188720"/>
            <a:ext cx="11653523" cy="1760652"/>
          </a:xfrm>
        </p:spPr>
        <p:txBody>
          <a:bodyPr>
            <a:spAutoFit/>
          </a:bodyPr>
          <a:lstStyle>
            <a:lvl1pPr marL="347472" indent="-347472">
              <a:lnSpc>
                <a:spcPct val="90000"/>
              </a:lnSpc>
              <a:spcBef>
                <a:spcPts val="24"/>
              </a:spcBef>
              <a:defRPr>
                <a:latin typeface="+mn-lt"/>
              </a:defRPr>
            </a:lvl1pPr>
            <a:lvl2pPr marL="583200" indent="-241200">
              <a:lnSpc>
                <a:spcPct val="90000"/>
              </a:lnSpc>
              <a:spcBef>
                <a:spcPts val="24"/>
              </a:spcBef>
              <a:defRPr sz="2400">
                <a:latin typeface="+mn-lt"/>
              </a:defRPr>
            </a:lvl2pPr>
            <a:lvl3pPr marL="804672" indent="-230400">
              <a:lnSpc>
                <a:spcPct val="90000"/>
              </a:lnSpc>
              <a:spcBef>
                <a:spcPts val="24"/>
              </a:spcBef>
              <a:defRPr sz="2400">
                <a:latin typeface="+mn-lt"/>
              </a:defRPr>
            </a:lvl3pPr>
            <a:lvl4pPr marL="1029600" indent="-230400">
              <a:lnSpc>
                <a:spcPct val="90000"/>
              </a:lnSpc>
              <a:spcBef>
                <a:spcPts val="24"/>
              </a:spcBef>
              <a:defRPr sz="2000">
                <a:latin typeface="+mn-lt"/>
              </a:defRPr>
            </a:lvl4pPr>
            <a:lvl5pPr marL="1261872" indent="-230400">
              <a:lnSpc>
                <a:spcPct val="90000"/>
              </a:lnSpc>
              <a:spcBef>
                <a:spcPts val="24"/>
              </a:spcBef>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p:cNvPicPr>
          <p:nvPr userDrawn="1"/>
        </p:nvPicPr>
        <p:blipFill rotWithShape="1">
          <a:blip r:embed="rId2"/>
          <a:srcRect l="15752"/>
          <a:stretch/>
        </p:blipFill>
        <p:spPr>
          <a:xfrm>
            <a:off x="10096500" y="0"/>
            <a:ext cx="2081852" cy="348762"/>
          </a:xfrm>
          <a:prstGeom prst="rect">
            <a:avLst/>
          </a:prstGeom>
        </p:spPr>
      </p:pic>
    </p:spTree>
    <p:extLst>
      <p:ext uri="{BB962C8B-B14F-4D97-AF65-F5344CB8AC3E}">
        <p14:creationId xmlns:p14="http://schemas.microsoft.com/office/powerpoint/2010/main" val="407601767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rgbClr val="000000"/>
        </a:solid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A3C82AA-A210-48E2-87BE-9F54E37DB9D1}"/>
              </a:ext>
            </a:extLst>
          </p:cNvPr>
          <p:cNvSpPr>
            <a:spLocks noGrp="1"/>
          </p:cNvSpPr>
          <p:nvPr>
            <p:ph type="body" sz="quarter" idx="11" hasCustomPrompt="1"/>
          </p:nvPr>
        </p:nvSpPr>
        <p:spPr>
          <a:xfrm>
            <a:off x="0" y="6238875"/>
            <a:ext cx="12192001" cy="619125"/>
          </a:xfrm>
          <a:solidFill>
            <a:srgbClr val="FFFF99"/>
          </a:solidFill>
        </p:spPr>
        <p:txBody>
          <a:bodyPr anchor="ctr">
            <a:noAutofit/>
          </a:bodyPr>
          <a:lstStyle>
            <a:lvl1pPr marL="0" indent="0" algn="r">
              <a:buNone/>
              <a:defRPr sz="3600">
                <a:solidFill>
                  <a:schemeClr val="tx1"/>
                </a:solidFill>
              </a:defRPr>
            </a:lvl1pPr>
          </a:lstStyle>
          <a:p>
            <a:r>
              <a:rPr lang="en-GB"/>
              <a:t>Next:</a:t>
            </a:r>
          </a:p>
        </p:txBody>
      </p:sp>
      <p:sp>
        <p:nvSpPr>
          <p:cNvPr id="3" name="Title 5"/>
          <p:cNvSpPr>
            <a:spLocks noGrp="1"/>
          </p:cNvSpPr>
          <p:nvPr>
            <p:ph type="title"/>
          </p:nvPr>
        </p:nvSpPr>
        <p:spPr>
          <a:xfrm>
            <a:off x="274320" y="302400"/>
            <a:ext cx="11889564" cy="917575"/>
          </a:xfrm>
        </p:spPr>
        <p:txBody>
          <a:bodyPr/>
          <a:lstStyle>
            <a:lvl1pPr>
              <a:defRPr>
                <a:solidFill>
                  <a:schemeClr val="bg1"/>
                </a:solidFill>
              </a:defRPr>
            </a:lvl1pPr>
          </a:lstStyle>
          <a:p>
            <a:r>
              <a:rPr lang="en-US"/>
              <a:t>Click to edit Master title style</a:t>
            </a:r>
          </a:p>
        </p:txBody>
      </p:sp>
      <p:sp>
        <p:nvSpPr>
          <p:cNvPr id="4" name="Text Placeholder 2"/>
          <p:cNvSpPr>
            <a:spLocks noGrp="1"/>
          </p:cNvSpPr>
          <p:nvPr>
            <p:ph idx="1"/>
          </p:nvPr>
        </p:nvSpPr>
        <p:spPr>
          <a:xfrm>
            <a:off x="274320" y="1825625"/>
            <a:ext cx="11889564" cy="4351338"/>
          </a:xfrm>
          <a:prstGeom prst="rect">
            <a:avLst/>
          </a:prstGeom>
        </p:spPr>
        <p:txBody>
          <a:bodyPr vert="horz" lIns="147600" tIns="90000" rIns="147600" bIns="9000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426028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p:cNvSpPr>
            <a:spLocks noGrp="1"/>
          </p:cNvSpPr>
          <p:nvPr>
            <p:ph type="title" hasCustomPrompt="1"/>
          </p:nvPr>
        </p:nvSpPr>
        <p:spPr>
          <a:xfrm>
            <a:off x="273600" y="1988840"/>
            <a:ext cx="8964247" cy="1597076"/>
          </a:xfrm>
          <a:noFill/>
        </p:spPr>
        <p:txBody>
          <a:bodyPr tIns="91440" bIns="91440" anchor="t" anchorCtr="0"/>
          <a:lstStyle>
            <a:lvl1pPr>
              <a:defRPr sz="4800" spc="-98" baseline="0">
                <a:solidFill>
                  <a:schemeClr val="bg1"/>
                </a:solidFill>
              </a:defRPr>
            </a:lvl1pPr>
          </a:lstStyle>
          <a:p>
            <a:r>
              <a:rPr lang="en-US"/>
              <a:t>Section Title</a:t>
            </a:r>
          </a:p>
        </p:txBody>
      </p:sp>
      <p:pic>
        <p:nvPicPr>
          <p:cNvPr id="5" name="Picture 4"/>
          <p:cNvPicPr>
            <a:picLocks noChangeAspect="1"/>
          </p:cNvPicPr>
          <p:nvPr userDrawn="1"/>
        </p:nvPicPr>
        <p:blipFill>
          <a:blip r:embed="rId2"/>
          <a:stretch>
            <a:fillRect/>
          </a:stretch>
        </p:blipFill>
        <p:spPr>
          <a:xfrm>
            <a:off x="-217" y="3015597"/>
            <a:ext cx="12192434" cy="3227867"/>
          </a:xfrm>
          <a:prstGeom prst="rect">
            <a:avLst/>
          </a:prstGeom>
        </p:spPr>
      </p:pic>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265906" y="228308"/>
            <a:ext cx="1792850" cy="386208"/>
          </a:xfrm>
          <a:prstGeom prst="rect">
            <a:avLst/>
          </a:prstGeom>
        </p:spPr>
      </p:pic>
      <p:pic>
        <p:nvPicPr>
          <p:cNvPr id="8" name="Picture 7"/>
          <p:cNvPicPr>
            <a:picLocks/>
          </p:cNvPicPr>
          <p:nvPr userDrawn="1"/>
        </p:nvPicPr>
        <p:blipFill rotWithShape="1">
          <a:blip r:embed="rId5"/>
          <a:srcRect l="14410"/>
          <a:stretch/>
        </p:blipFill>
        <p:spPr>
          <a:xfrm>
            <a:off x="10096500" y="0"/>
            <a:ext cx="2081852" cy="348762"/>
          </a:xfrm>
          <a:prstGeom prst="rect">
            <a:avLst/>
          </a:prstGeom>
        </p:spPr>
      </p:pic>
    </p:spTree>
    <p:extLst>
      <p:ext uri="{BB962C8B-B14F-4D97-AF65-F5344CB8AC3E}">
        <p14:creationId xmlns:p14="http://schemas.microsoft.com/office/powerpoint/2010/main" val="199587543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Microsoft Confidential</a:t>
            </a:r>
          </a:p>
        </p:txBody>
      </p:sp>
      <p:pic>
        <p:nvPicPr>
          <p:cNvPr id="4" name="Picture 3"/>
          <p:cNvPicPr>
            <a:picLocks/>
          </p:cNvPicPr>
          <p:nvPr userDrawn="1"/>
        </p:nvPicPr>
        <p:blipFill rotWithShape="1">
          <a:blip r:embed="rId2"/>
          <a:srcRect l="14410"/>
          <a:stretch/>
        </p:blipFill>
        <p:spPr>
          <a:xfrm>
            <a:off x="10096500" y="0"/>
            <a:ext cx="2081852" cy="348762"/>
          </a:xfrm>
          <a:prstGeom prst="rect">
            <a:avLst/>
          </a:prstGeom>
        </p:spPr>
      </p:pic>
      <p:sp>
        <p:nvSpPr>
          <p:cNvPr id="5"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lvl1pPr>
              <a:defRPr>
                <a:solidFill>
                  <a:schemeClr val="bg1"/>
                </a:solidFill>
              </a:defRPr>
            </a:lvl1pPr>
          </a:lstStyle>
          <a:p>
            <a:pPr marL="0" lvl="0"/>
            <a:r>
              <a:rPr lang="en-US"/>
              <a:t>Click to edit Master title style</a:t>
            </a:r>
          </a:p>
        </p:txBody>
      </p:sp>
    </p:spTree>
    <p:extLst>
      <p:ext uri="{BB962C8B-B14F-4D97-AF65-F5344CB8AC3E}">
        <p14:creationId xmlns:p14="http://schemas.microsoft.com/office/powerpoint/2010/main" val="92150066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5052728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1435827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4878342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3294172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28806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3167724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471916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382345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914668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35641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0880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endParaRPr lang="en-US" dirty="0"/>
          </a:p>
        </p:txBody>
      </p:sp>
    </p:spTree>
    <p:extLst>
      <p:ext uri="{BB962C8B-B14F-4D97-AF65-F5344CB8AC3E}">
        <p14:creationId xmlns:p14="http://schemas.microsoft.com/office/powerpoint/2010/main" val="2553744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dirty="0"/>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dirty="0"/>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283382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660158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Click to edit Master text styles</a:t>
            </a:r>
          </a:p>
        </p:txBody>
      </p:sp>
    </p:spTree>
    <p:extLst>
      <p:ext uri="{BB962C8B-B14F-4D97-AF65-F5344CB8AC3E}">
        <p14:creationId xmlns:p14="http://schemas.microsoft.com/office/powerpoint/2010/main" val="28011553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114312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a:p>
        </p:txBody>
      </p:sp>
    </p:spTree>
    <p:extLst>
      <p:ext uri="{BB962C8B-B14F-4D97-AF65-F5344CB8AC3E}">
        <p14:creationId xmlns:p14="http://schemas.microsoft.com/office/powerpoint/2010/main" val="3661602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570835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19126133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833962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75977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1489303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3919150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3397703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87356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32290388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Graphics_without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Tree>
    <p:extLst>
      <p:ext uri="{BB962C8B-B14F-4D97-AF65-F5344CB8AC3E}">
        <p14:creationId xmlns:p14="http://schemas.microsoft.com/office/powerpoint/2010/main" val="19628194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a:xfrm>
            <a:off x="7325032" y="1219200"/>
            <a:ext cx="4876800" cy="48768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Tree>
    <p:extLst>
      <p:ext uri="{BB962C8B-B14F-4D97-AF65-F5344CB8AC3E}">
        <p14:creationId xmlns:p14="http://schemas.microsoft.com/office/powerpoint/2010/main" val="40321841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9452455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Graphics_with_descri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7" name="Text Placeholder 6"/>
          <p:cNvSpPr>
            <a:spLocks noGrp="1"/>
          </p:cNvSpPr>
          <p:nvPr>
            <p:ph type="body" sz="quarter" idx="12"/>
          </p:nvPr>
        </p:nvSpPr>
        <p:spPr>
          <a:xfrm>
            <a:off x="9341" y="3657600"/>
            <a:ext cx="3657600" cy="2438400"/>
          </a:xfrm>
          <a:solidFill>
            <a:srgbClr val="00D8D6"/>
          </a:solidFill>
        </p:spPr>
        <p:txBody>
          <a:bodyPr/>
          <a:lstStyle>
            <a:lvl1pPr marL="0" indent="0">
              <a:buNone/>
              <a:defRPr>
                <a:solidFill>
                  <a:schemeClr val="bg1"/>
                </a:solidFill>
              </a:defRPr>
            </a:lvl1pPr>
            <a:lvl2pPr marL="302676" indent="-160863">
              <a:tabLst>
                <a:tab pos="302676" algn="l"/>
              </a:tabLst>
              <a:defRPr>
                <a:solidFill>
                  <a:schemeClr val="bg1"/>
                </a:solidFill>
              </a:defRPr>
            </a:lvl2pPr>
            <a:lvl3pPr marL="613818" indent="-201079">
              <a:defRPr>
                <a:solidFill>
                  <a:schemeClr val="bg1"/>
                </a:solidFill>
              </a:defRPr>
            </a:lvl3pPr>
            <a:lvl4pPr marL="916494" indent="-201079">
              <a:defRPr>
                <a:solidFill>
                  <a:schemeClr val="bg1"/>
                </a:solidFill>
              </a:defRPr>
            </a:lvl4pPr>
            <a:lvl5pPr marL="1219170" indent="-205312">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431255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4_Contact Page">
    <p:bg>
      <p:bgPr>
        <a:solidFill>
          <a:schemeClr val="tx1"/>
        </a:solidFill>
        <a:effectLst/>
      </p:bgPr>
    </p:bg>
    <p:spTree>
      <p:nvGrpSpPr>
        <p:cNvPr id="1" name=""/>
        <p:cNvGrpSpPr/>
        <p:nvPr/>
      </p:nvGrpSpPr>
      <p:grpSpPr>
        <a:xfrm>
          <a:off x="0" y="0"/>
          <a:ext cx="0" cy="0"/>
          <a:chOff x="0" y="0"/>
          <a:chExt cx="0" cy="0"/>
        </a:xfrm>
      </p:grpSpPr>
      <p:pic>
        <p:nvPicPr>
          <p:cNvPr id="7" name="Picture Placeholder 2" descr="MSB10_ServIT_007.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flipH="1">
            <a:off x="0" y="0"/>
            <a:ext cx="12192000" cy="6858000"/>
          </a:xfrm>
          <a:prstGeom prst="rect">
            <a:avLst/>
          </a:prstGeom>
        </p:spPr>
      </p:pic>
      <p:sp>
        <p:nvSpPr>
          <p:cNvPr id="6" name="TextBox 5"/>
          <p:cNvSpPr txBox="1"/>
          <p:nvPr/>
        </p:nvSpPr>
        <p:spPr>
          <a:xfrm>
            <a:off x="132544" y="5874210"/>
            <a:ext cx="11754657" cy="841252"/>
          </a:xfrm>
          <a:prstGeom prst="rect">
            <a:avLst/>
          </a:prstGeom>
          <a:noFill/>
        </p:spPr>
        <p:txBody>
          <a:bodyPr wrap="square" lIns="121917" tIns="60958" rIns="121917" bIns="60958" rtlCol="0">
            <a:spAutoFit/>
          </a:bodyPr>
          <a:lstStyle/>
          <a:p>
            <a:pPr>
              <a:lnSpc>
                <a:spcPts val="1413"/>
              </a:lnSpc>
            </a:pPr>
            <a:r>
              <a:rPr lang="en-US" sz="1100" kern="1200" dirty="0">
                <a:solidFill>
                  <a:schemeClr val="tx1"/>
                </a:solidFill>
                <a:latin typeface="+mn-l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100" dirty="0">
              <a:solidFill>
                <a:schemeClr val="tx1"/>
              </a:solidFill>
            </a:endParaRPr>
          </a:p>
        </p:txBody>
      </p:sp>
      <p:sp>
        <p:nvSpPr>
          <p:cNvPr id="9" name="Text Placeholder 9"/>
          <p:cNvSpPr>
            <a:spLocks noGrp="1"/>
          </p:cNvSpPr>
          <p:nvPr>
            <p:ph type="body" sz="quarter" idx="12" hasCustomPrompt="1"/>
          </p:nvPr>
        </p:nvSpPr>
        <p:spPr>
          <a:xfrm>
            <a:off x="7315200" y="1219200"/>
            <a:ext cx="4876800" cy="2438400"/>
          </a:xfrm>
          <a:solidFill>
            <a:srgbClr val="0072C6">
              <a:alpha val="90000"/>
            </a:srgbClr>
          </a:solidFill>
        </p:spPr>
        <p:txBody>
          <a:bodyPr>
            <a:noAutofit/>
          </a:bodyPr>
          <a:lstStyle>
            <a:lvl1pPr marL="0" indent="0">
              <a:lnSpc>
                <a:spcPct val="110000"/>
              </a:lnSpc>
              <a:buNone/>
              <a:defRPr sz="1900">
                <a:solidFill>
                  <a:srgbClr val="FFFFFF"/>
                </a:solidFill>
                <a:latin typeface="+mn-lt"/>
                <a:cs typeface="Segoe UI Semibold"/>
              </a:defRPr>
            </a:lvl1pPr>
            <a:lvl2pPr marL="353474" indent="0">
              <a:lnSpc>
                <a:spcPct val="110000"/>
              </a:lnSpc>
              <a:buNone/>
              <a:defRPr sz="1900">
                <a:solidFill>
                  <a:srgbClr val="FFFFFF"/>
                </a:solidFill>
                <a:latin typeface="+mn-lt"/>
                <a:cs typeface="Segoe UI Semibold"/>
              </a:defRPr>
            </a:lvl2pPr>
            <a:lvl3pPr marL="723882" indent="0">
              <a:lnSpc>
                <a:spcPct val="110000"/>
              </a:lnSpc>
              <a:buNone/>
              <a:defRPr sz="1900">
                <a:solidFill>
                  <a:srgbClr val="FFFFFF"/>
                </a:solidFill>
                <a:latin typeface="+mn-lt"/>
                <a:cs typeface="Segoe UI Semibold"/>
              </a:defRPr>
            </a:lvl3pPr>
            <a:lvl4pPr marL="1077356" indent="0">
              <a:lnSpc>
                <a:spcPct val="110000"/>
              </a:lnSpc>
              <a:buNone/>
              <a:defRPr sz="1900">
                <a:solidFill>
                  <a:srgbClr val="FFFFFF"/>
                </a:solidFill>
                <a:latin typeface="+mn-lt"/>
                <a:cs typeface="Segoe UI Semibold"/>
              </a:defRPr>
            </a:lvl4pPr>
            <a:lvl5pPr marL="1430831" indent="0">
              <a:lnSpc>
                <a:spcPct val="110000"/>
              </a:lnSpc>
              <a:buNone/>
              <a:defRPr sz="1900">
                <a:solidFill>
                  <a:srgbClr val="FFFFFF"/>
                </a:solidFill>
                <a:latin typeface="+mn-lt"/>
                <a:cs typeface="Segoe UI Semibold"/>
              </a:defRPr>
            </a:lvl5pPr>
          </a:lstStyle>
          <a:p>
            <a:pPr lvl="0"/>
            <a:r>
              <a:rPr lang="en-US" dirty="0"/>
              <a:t>Click to edit slide content</a:t>
            </a:r>
          </a:p>
          <a:p>
            <a:pPr lvl="0"/>
            <a:r>
              <a:rPr lang="en-US" dirty="0"/>
              <a:t>Second level</a:t>
            </a:r>
          </a:p>
          <a:p>
            <a:pPr lvl="0"/>
            <a:r>
              <a:rPr lang="en-US" dirty="0"/>
              <a:t>Third level</a:t>
            </a:r>
          </a:p>
          <a:p>
            <a:pPr lvl="0"/>
            <a:r>
              <a:rPr lang="en-US" dirty="0"/>
              <a:t>Fourth level</a:t>
            </a:r>
          </a:p>
          <a:p>
            <a:pPr lvl="0"/>
            <a:r>
              <a:rPr lang="en-US" dirty="0"/>
              <a:t>Fifth level</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46725" y="133856"/>
            <a:ext cx="1537039" cy="575197"/>
          </a:xfrm>
          <a:prstGeom prst="rect">
            <a:avLst/>
          </a:prstGeom>
        </p:spPr>
      </p:pic>
    </p:spTree>
    <p:extLst>
      <p:ext uri="{BB962C8B-B14F-4D97-AF65-F5344CB8AC3E}">
        <p14:creationId xmlns:p14="http://schemas.microsoft.com/office/powerpoint/2010/main" val="39669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366702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395729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34705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61735"/>
            <a:ext cx="5378548" cy="188449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670201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9314683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92778652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894484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70395698"/>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8062802"/>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9566531"/>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805519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8965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2132718"/>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81451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69957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8213053"/>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391661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73499654"/>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612771"/>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55616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317982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1413398"/>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04287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726016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592796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2" y="1592"/>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2" y="1592"/>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dirty="0"/>
          </a:p>
        </p:txBody>
      </p:sp>
      <p:sp>
        <p:nvSpPr>
          <p:cNvPr id="4" name="Text Placeholder 3"/>
          <p:cNvSpPr>
            <a:spLocks noGrp="1"/>
          </p:cNvSpPr>
          <p:nvPr>
            <p:ph type="body" sz="quarter" idx="15" hasCustomPrompt="1"/>
            <p:custDataLst>
              <p:tags r:id="rId4"/>
            </p:custDataLst>
          </p:nvPr>
        </p:nvSpPr>
        <p:spPr>
          <a:xfrm>
            <a:off x="762001" y="1524001"/>
            <a:ext cx="10668000" cy="2266583"/>
          </a:xfrm>
          <a:prstGeom prst="rect">
            <a:avLst/>
          </a:prstGeom>
        </p:spPr>
        <p:txBody>
          <a:bodyPr/>
          <a:lstStyle>
            <a:lvl1pPr marL="0" indent="0">
              <a:buNone/>
              <a:defRPr>
                <a:solidFill>
                  <a:schemeClr val="tx1"/>
                </a:solidFill>
                <a:latin typeface="Segoe UI"/>
                <a:cs typeface="Segoe UI"/>
                <a:sym typeface="Segoe UI"/>
              </a:defRPr>
            </a:lvl1pPr>
            <a:lvl2pPr marL="281426" indent="0">
              <a:buNone/>
              <a:defRPr>
                <a:solidFill>
                  <a:schemeClr val="tx1"/>
                </a:solidFill>
                <a:latin typeface="Segoe UI"/>
                <a:cs typeface="Segoe UI"/>
                <a:sym typeface="Segoe UI"/>
              </a:defRPr>
            </a:lvl2pPr>
            <a:lvl3pPr marL="587959" indent="0">
              <a:buNone/>
              <a:defRPr>
                <a:solidFill>
                  <a:schemeClr val="tx1"/>
                </a:solidFill>
                <a:latin typeface="Segoe UI"/>
                <a:cs typeface="Segoe UI"/>
                <a:sym typeface="Segoe UI"/>
              </a:defRPr>
            </a:lvl3pPr>
            <a:lvl4pPr marL="869385" indent="0">
              <a:buNone/>
              <a:defRPr>
                <a:solidFill>
                  <a:schemeClr val="tx1"/>
                </a:solidFill>
                <a:latin typeface="Segoe UI"/>
                <a:cs typeface="Segoe UI"/>
                <a:sym typeface="Segoe UI"/>
              </a:defRPr>
            </a:lvl4pPr>
            <a:lvl5pPr marL="1104568" indent="0">
              <a:buNone/>
              <a:defRPr>
                <a:solidFill>
                  <a:schemeClr val="tx1"/>
                </a:solidFill>
                <a:latin typeface="Segoe UI"/>
                <a:cs typeface="Segoe UI"/>
                <a:sym typeface="Segoe UI"/>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custDataLst>
              <p:tags r:id="rId5"/>
            </p:custDataLst>
          </p:nvPr>
        </p:nvSpPr>
        <p:spPr>
          <a:xfrm>
            <a:off x="3" y="573620"/>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426" indent="0">
              <a:buNone/>
              <a:defRPr/>
            </a:lvl2pPr>
            <a:lvl3pPr marL="587959" indent="0">
              <a:buNone/>
              <a:defRPr/>
            </a:lvl3pPr>
            <a:lvl4pPr marL="869385" indent="0">
              <a:buNone/>
              <a:defRPr/>
            </a:lvl4pPr>
            <a:lvl5pPr marL="1104568" indent="0">
              <a:buNone/>
              <a:defRPr/>
            </a:lvl5pPr>
          </a:lstStyle>
          <a:p>
            <a:pPr lvl="0"/>
            <a:r>
              <a:rPr lang="en-US" dirty="0"/>
              <a:t>Click to add subtitle</a:t>
            </a:r>
          </a:p>
        </p:txBody>
      </p:sp>
    </p:spTree>
    <p:extLst>
      <p:ext uri="{BB962C8B-B14F-4D97-AF65-F5344CB8AC3E}">
        <p14:creationId xmlns:p14="http://schemas.microsoft.com/office/powerpoint/2010/main" val="40830654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pPr defTabSz="914225">
              <a:defRPr/>
            </a:pPr>
            <a:fld id="{865528C4-1DE2-4ABE-B020-17D9BF4211B0}" type="datetimeFigureOut">
              <a:rPr lang="en-IN" smtClean="0">
                <a:solidFill>
                  <a:prstClr val="black">
                    <a:tint val="75000"/>
                  </a:prstClr>
                </a:solidFill>
              </a:rPr>
              <a:pPr defTabSz="914225">
                <a:defRPr/>
              </a:pPr>
              <a:t>15-09-2018</a:t>
            </a:fld>
            <a:endParaRPr lang="en-IN" dirty="0">
              <a:solidFill>
                <a:prstClr val="black">
                  <a:tint val="75000"/>
                </a:prstClr>
              </a:solidFill>
            </a:endParaRPr>
          </a:p>
        </p:txBody>
      </p:sp>
      <p:sp>
        <p:nvSpPr>
          <p:cNvPr id="5" name="Footer Placeholder 4"/>
          <p:cNvSpPr>
            <a:spLocks noGrp="1"/>
          </p:cNvSpPr>
          <p:nvPr>
            <p:ph type="ftr" sz="quarter" idx="11"/>
          </p:nvPr>
        </p:nvSpPr>
        <p:spPr/>
        <p:txBody>
          <a:bodyPr/>
          <a:lstStyle/>
          <a:p>
            <a:pPr defTabSz="914225">
              <a:defRPr/>
            </a:pPr>
            <a:endParaRPr lang="en-IN" dirty="0">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25">
              <a:defRPr/>
            </a:pPr>
            <a:fld id="{288636CE-FDB8-4CD1-8628-B4470F5DBED2}" type="slidenum">
              <a:rPr lang="en-IN" smtClean="0">
                <a:solidFill>
                  <a:prstClr val="black">
                    <a:tint val="75000"/>
                  </a:prstClr>
                </a:solidFill>
              </a:rPr>
              <a:pPr defTabSz="914225">
                <a:defRPr/>
              </a:pPr>
              <a:t>‹#›</a:t>
            </a:fld>
            <a:endParaRPr lang="en-IN" dirty="0">
              <a:solidFill>
                <a:prstClr val="black">
                  <a:tint val="75000"/>
                </a:prstClr>
              </a:solidFill>
            </a:endParaRPr>
          </a:p>
        </p:txBody>
      </p:sp>
    </p:spTree>
    <p:extLst>
      <p:ext uri="{BB962C8B-B14F-4D97-AF65-F5344CB8AC3E}">
        <p14:creationId xmlns:p14="http://schemas.microsoft.com/office/powerpoint/2010/main" val="7637235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795226"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9"/>
            <a:ext cx="6274974" cy="1022069"/>
          </a:xfrm>
        </p:spPr>
        <p:txBody>
          <a:bodyPr lIns="182880" tIns="146304" rIns="182880" bIns="146304"/>
          <a:lstStyle>
            <a:lvl1pPr marL="0" indent="0">
              <a:buNone/>
              <a:defRPr sz="5293"/>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7"/>
            <a:ext cx="6274974" cy="1022998"/>
          </a:xfrm>
        </p:spPr>
        <p:txBody>
          <a:bodyPr lIns="182880" tIns="146304" rIns="182880" bIns="146304"/>
          <a:lstStyle>
            <a:lvl1pPr marL="0" indent="0">
              <a:buNone/>
              <a:defRPr sz="5293"/>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4"/>
            <a:ext cx="6274974" cy="1022998"/>
          </a:xfrm>
        </p:spPr>
        <p:txBody>
          <a:bodyPr lIns="182880" tIns="146304" rIns="182880" bIns="146304"/>
          <a:lstStyle>
            <a:lvl1pPr marL="0" indent="0">
              <a:buNone/>
              <a:defRPr sz="5293"/>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1" y="2626221"/>
            <a:ext cx="5637105"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3"/>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37426"/>
          </a:xfrm>
          <a:prstGeom prst="rect">
            <a:avLst/>
          </a:prstGeom>
          <a:noFill/>
        </p:spPr>
        <p:txBody>
          <a:bodyPr wrap="square" lIns="179259" tIns="143407" rIns="179259" bIns="143407" rtlCol="0">
            <a:spAutoFit/>
          </a:bodyPr>
          <a:lstStyle/>
          <a:p>
            <a:pPr algn="r">
              <a:lnSpc>
                <a:spcPct val="90000"/>
              </a:lnSpc>
              <a:spcAft>
                <a:spcPts val="588"/>
              </a:spcAft>
            </a:pPr>
            <a:r>
              <a:rPr lang="en-US" sz="5293"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6" y="5999453"/>
            <a:ext cx="4722575" cy="627864"/>
            <a:chOff x="274638" y="4554931"/>
            <a:chExt cx="4817273" cy="640363"/>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052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grpSp>
        <p:nvGrpSpPr>
          <p:cNvPr id="12" name="Group 11"/>
          <p:cNvGrpSpPr/>
          <p:nvPr userDrawn="1"/>
        </p:nvGrpSpPr>
        <p:grpSpPr>
          <a:xfrm>
            <a:off x="7342826" y="5999453"/>
            <a:ext cx="4722575" cy="627864"/>
            <a:chOff x="274638" y="4554931"/>
            <a:chExt cx="4817273" cy="640363"/>
          </a:xfrm>
        </p:grpSpPr>
        <p:sp>
          <p:nvSpPr>
            <p:cNvPr id="7" name="TextBox 6"/>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2626221"/>
            <a:ext cx="11259414"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8" y="3412173"/>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8" y="4198126"/>
            <a:ext cx="5661415" cy="1037426"/>
          </a:xfrm>
          <a:prstGeom prst="rect">
            <a:avLst/>
          </a:prstGeom>
          <a:noFill/>
        </p:spPr>
        <p:txBody>
          <a:bodyPr wrap="square" lIns="179259" tIns="143407" rIns="179259" bIns="143407" rtlCol="0">
            <a:spAutoFit/>
          </a:bodyPr>
          <a:lstStyle/>
          <a:p>
            <a:pPr algn="l">
              <a:lnSpc>
                <a:spcPct val="90000"/>
              </a:lnSpc>
              <a:spcAft>
                <a:spcPts val="588"/>
              </a:spcAft>
            </a:pPr>
            <a:r>
              <a:rPr lang="en-US" sz="5293"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75370"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3007604" cy="1037426"/>
          </a:xfrm>
          <a:prstGeom prst="rect">
            <a:avLst/>
          </a:prstGeom>
          <a:noFill/>
        </p:spPr>
        <p:txBody>
          <a:bodyPr wrap="none" lIns="179259" tIns="143407" rIns="179259" bIns="143407" rtlCol="0">
            <a:spAutoFit/>
          </a:bodyPr>
          <a:lstStyle/>
          <a:p>
            <a:pPr>
              <a:lnSpc>
                <a:spcPct val="90000"/>
              </a:lnSpc>
              <a:spcAft>
                <a:spcPts val="588"/>
              </a:spcAft>
            </a:pPr>
            <a:r>
              <a:rPr lang="en-US" sz="5293"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3794321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7" y="288561"/>
            <a:ext cx="3585699" cy="567015"/>
          </a:xfrm>
        </p:spPr>
        <p:txBody>
          <a:bodyPr lIns="182880" tIns="146304" rIns="182880" bIns="146304"/>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1"/>
            <a:ext cx="3585699" cy="567015"/>
          </a:xfrm>
        </p:spPr>
        <p:txBody>
          <a:bodyPr lIns="182880" tIns="146304" rIns="182880" bIns="146304" anchor="b"/>
          <a:lstStyle>
            <a:lvl1pPr marL="0" indent="0" algn="l">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1649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687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8763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05" indent="0">
              <a:buFont typeface="Wingdings" panose="05000000000000000000" pitchFamily="2" charset="2"/>
              <a:buNone/>
              <a:defRPr sz="2353" b="0"/>
            </a:lvl2pPr>
            <a:lvl3pPr marL="441883" indent="0">
              <a:buFont typeface="Wingdings" panose="05000000000000000000" pitchFamily="2" charset="2"/>
              <a:buNone/>
              <a:tabLst/>
              <a:defRPr sz="2157" b="0"/>
            </a:lvl3pPr>
            <a:lvl4pPr marL="639485" indent="0">
              <a:buFont typeface="Wingdings" panose="05000000000000000000" pitchFamily="2" charset="2"/>
              <a:buNone/>
              <a:defRPr sz="2157" b="0"/>
            </a:lvl4pPr>
            <a:lvl5pPr marL="837089"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05"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88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48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089"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120" marR="0" lvl="0" indent="-504120" algn="l" defTabSz="914192" rtl="0" eaLnBrk="1" fontAlgn="auto" latinLnBrk="0" hangingPunct="1">
              <a:lnSpc>
                <a:spcPct val="90000"/>
              </a:lnSpc>
              <a:spcBef>
                <a:spcPts val="1200"/>
              </a:spcBef>
              <a:spcAft>
                <a:spcPts val="0"/>
              </a:spcAft>
              <a:buClr>
                <a:schemeClr val="tx1"/>
              </a:buClr>
              <a:buSzPct val="90000"/>
              <a:tabLst/>
            </a:pPr>
            <a:r>
              <a:rPr lang="en-US"/>
              <a:t>Edit Master text styles</a:t>
            </a:r>
          </a:p>
          <a:p>
            <a:pPr marL="504120" marR="0" lvl="1" indent="-504120" algn="l" defTabSz="914192" rtl="0" eaLnBrk="1" fontAlgn="auto" latinLnBrk="0" hangingPunct="1">
              <a:lnSpc>
                <a:spcPct val="90000"/>
              </a:lnSpc>
              <a:spcBef>
                <a:spcPts val="1200"/>
              </a:spcBef>
              <a:spcAft>
                <a:spcPts val="0"/>
              </a:spcAft>
              <a:buClr>
                <a:schemeClr val="tx1"/>
              </a:buClr>
              <a:buSzPct val="90000"/>
              <a:tabLst/>
            </a:pPr>
            <a:r>
              <a:rPr lang="en-US"/>
              <a:t>Second level</a:t>
            </a:r>
          </a:p>
          <a:p>
            <a:pPr marL="504120" marR="0" lvl="2" indent="-504120" algn="l" defTabSz="914192" rtl="0" eaLnBrk="1" fontAlgn="auto" latinLnBrk="0" hangingPunct="1">
              <a:lnSpc>
                <a:spcPct val="90000"/>
              </a:lnSpc>
              <a:spcBef>
                <a:spcPts val="1200"/>
              </a:spcBef>
              <a:spcAft>
                <a:spcPts val="0"/>
              </a:spcAft>
              <a:buClr>
                <a:schemeClr val="tx1"/>
              </a:buClr>
              <a:buSzPct val="90000"/>
              <a:tabLst/>
            </a:pPr>
            <a:r>
              <a:rPr lang="en-US"/>
              <a:t>Third level</a:t>
            </a:r>
          </a:p>
          <a:p>
            <a:pPr marL="504120" marR="0" lvl="3" indent="-504120" algn="l" defTabSz="914192" rtl="0" eaLnBrk="1" fontAlgn="auto" latinLnBrk="0" hangingPunct="1">
              <a:lnSpc>
                <a:spcPct val="90000"/>
              </a:lnSpc>
              <a:spcBef>
                <a:spcPts val="1200"/>
              </a:spcBef>
              <a:spcAft>
                <a:spcPts val="0"/>
              </a:spcAft>
              <a:buClr>
                <a:schemeClr val="tx1"/>
              </a:buClr>
              <a:buSzPct val="90000"/>
              <a:tabLst/>
            </a:pPr>
            <a:r>
              <a:rPr lang="en-US"/>
              <a:t>Fourth level</a:t>
            </a:r>
          </a:p>
          <a:p>
            <a:pPr marL="504120" marR="0" lvl="4" indent="-504120" algn="l" defTabSz="914192"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764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45954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65" indent="-227165">
              <a:spcBef>
                <a:spcPts val="1200"/>
              </a:spcBef>
              <a:buClr>
                <a:schemeClr val="tx1"/>
              </a:buClr>
              <a:buFont typeface="Wingdings" panose="05000000000000000000" pitchFamily="2" charset="2"/>
              <a:buChar char=""/>
              <a:defRPr sz="2941" b="0">
                <a:latin typeface="+mn-lt"/>
              </a:defRPr>
            </a:lvl1pPr>
            <a:lvl2pPr marL="418545" indent="-168040">
              <a:buFont typeface="Wingdings" panose="05000000000000000000" pitchFamily="2" charset="2"/>
              <a:buChar char=""/>
              <a:defRPr sz="2353" b="0"/>
            </a:lvl2pPr>
            <a:lvl3pPr marL="627039" indent="-185155">
              <a:buFont typeface="Wingdings" panose="05000000000000000000" pitchFamily="2" charset="2"/>
              <a:buChar char=""/>
              <a:tabLst/>
              <a:defRPr sz="2157" b="0"/>
            </a:lvl3pPr>
            <a:lvl4pPr marL="812194" indent="-172709">
              <a:buFont typeface="Wingdings" panose="05000000000000000000" pitchFamily="2" charset="2"/>
              <a:buChar char=""/>
              <a:defRPr sz="2157" b="0"/>
            </a:lvl4pPr>
            <a:lvl5pPr marL="1003573" indent="-166485">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23" indent="-281623">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585" indent="-336080">
              <a:defRPr lang="en-US" sz="2353" b="0" kern="1200" spc="0" baseline="0" dirty="0">
                <a:gradFill>
                  <a:gsLst>
                    <a:gs pos="1250">
                      <a:schemeClr val="tx1"/>
                    </a:gs>
                    <a:gs pos="100000">
                      <a:schemeClr val="tx1"/>
                    </a:gs>
                  </a:gsLst>
                  <a:lin ang="5400000" scaled="0"/>
                </a:gradFill>
                <a:latin typeface="+mn-lt"/>
                <a:ea typeface="+mn-ea"/>
                <a:cs typeface="+mn-cs"/>
              </a:defRPr>
            </a:lvl2pPr>
            <a:lvl3pPr marL="777963" indent="-33608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565" indent="-336080">
              <a:defRPr lang="en-US" sz="2157" b="0" kern="1200" spc="0" baseline="0" dirty="0">
                <a:gradFill>
                  <a:gsLst>
                    <a:gs pos="1250">
                      <a:schemeClr val="tx1"/>
                    </a:gs>
                    <a:gs pos="100000">
                      <a:schemeClr val="tx1"/>
                    </a:gs>
                  </a:gsLst>
                  <a:lin ang="5400000" scaled="0"/>
                </a:gradFill>
                <a:latin typeface="+mn-lt"/>
                <a:ea typeface="+mn-ea"/>
                <a:cs typeface="+mn-cs"/>
              </a:defRPr>
            </a:lvl4pPr>
            <a:lvl5pPr marL="1173170" indent="-33608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165" marR="0" lvl="0"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165" marR="0" lvl="1"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165" marR="0" lvl="2"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165" marR="0" lvl="3"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165" marR="0" lvl="4" indent="-227165" algn="l" defTabSz="914192"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619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49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66484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2938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602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7329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496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973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256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23393" y="4384616"/>
            <a:ext cx="11145216" cy="2200950"/>
          </a:xfrm>
          <a:prstGeom prst="rect">
            <a:avLst/>
          </a:prstGeom>
          <a:noFill/>
        </p:spPr>
        <p:txBody>
          <a:bodyPr wrap="none" lIns="179259" tIns="143407" rIns="179259" bIns="143407" rtlCol="0" anchor="ctr">
            <a:spAutoFit/>
          </a:bodyPr>
          <a:lstStyle/>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1594057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FE36A07-46FC-4E71-A304-E2131C14BD2E}" type="datetimeFigureOut">
              <a:rPr lang="en-US" smtClean="0">
                <a:solidFill>
                  <a:prstClr val="black">
                    <a:tint val="75000"/>
                  </a:prstClr>
                </a:solidFill>
              </a:rPr>
              <a:pPr/>
              <a:t>9/15/2018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1D3FCF2-A216-44BD-889C-147BFFB1151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93404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6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7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3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0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0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137254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478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EA5F-02CF-4D78-8FFF-C6F03791FFC0}"/>
              </a:ext>
            </a:extLst>
          </p:cNvPr>
          <p:cNvSpPr>
            <a:spLocks noGrp="1"/>
          </p:cNvSpPr>
          <p:nvPr>
            <p:ph type="ctrTitle"/>
          </p:nvPr>
        </p:nvSpPr>
        <p:spPr>
          <a:xfrm>
            <a:off x="1524000" y="1122363"/>
            <a:ext cx="9144000" cy="2387600"/>
          </a:xfrm>
        </p:spPr>
        <p:txBody>
          <a:bodyPr anchor="b"/>
          <a:lstStyle>
            <a:lvl1pPr algn="ctr">
              <a:defRPr sz="5996"/>
            </a:lvl1pPr>
          </a:lstStyle>
          <a:p>
            <a:r>
              <a:rPr lang="en-US"/>
              <a:t>Click to edit Master title style</a:t>
            </a:r>
          </a:p>
        </p:txBody>
      </p:sp>
      <p:sp>
        <p:nvSpPr>
          <p:cNvPr id="3" name="Subtitle 2">
            <a:extLst>
              <a:ext uri="{FF2B5EF4-FFF2-40B4-BE49-F238E27FC236}">
                <a16:creationId xmlns:a16="http://schemas.microsoft.com/office/drawing/2014/main" id="{531FFE52-A836-497E-9B70-6B8A752F6BA7}"/>
              </a:ext>
            </a:extLst>
          </p:cNvPr>
          <p:cNvSpPr>
            <a:spLocks noGrp="1"/>
          </p:cNvSpPr>
          <p:nvPr>
            <p:ph type="subTitle" idx="1"/>
          </p:nvPr>
        </p:nvSpPr>
        <p:spPr>
          <a:xfrm>
            <a:off x="1524000" y="3602038"/>
            <a:ext cx="9144000" cy="513510"/>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FCA5D3-889B-4223-ACD6-D5D23CFD9C17}"/>
              </a:ext>
            </a:extLst>
          </p:cNvPr>
          <p:cNvSpPr>
            <a:spLocks noGrp="1"/>
          </p:cNvSpPr>
          <p:nvPr>
            <p:ph type="dt" sz="half" idx="10"/>
          </p:nvPr>
        </p:nvSpPr>
        <p:spPr/>
        <p:txBody>
          <a:bodyPr/>
          <a:lstStyle/>
          <a:p>
            <a:fld id="{688C6AE8-E400-4037-B6FD-00E7CFD4EEA5}" type="datetimeFigureOut">
              <a:rPr lang="en-US" smtClean="0"/>
              <a:t>9/15/2018</a:t>
            </a:fld>
            <a:endParaRPr lang="en-US" dirty="0"/>
          </a:p>
        </p:txBody>
      </p:sp>
      <p:sp>
        <p:nvSpPr>
          <p:cNvPr id="5" name="Footer Placeholder 4">
            <a:extLst>
              <a:ext uri="{FF2B5EF4-FFF2-40B4-BE49-F238E27FC236}">
                <a16:creationId xmlns:a16="http://schemas.microsoft.com/office/drawing/2014/main" id="{2C3B6182-B3ED-49E1-81D7-C498E5992F5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532EE6-8692-4FFF-924F-3C7CD65553BE}"/>
              </a:ext>
            </a:extLst>
          </p:cNvPr>
          <p:cNvSpPr>
            <a:spLocks noGrp="1"/>
          </p:cNvSpPr>
          <p:nvPr>
            <p:ph type="sldNum" sz="quarter" idx="12"/>
          </p:nvPr>
        </p:nvSpPr>
        <p:spPr/>
        <p:txBody>
          <a:bodyPr/>
          <a:lstStyle/>
          <a:p>
            <a:fld id="{DE30A84E-8E52-4EC9-9B5A-234119477DE7}" type="slidenum">
              <a:rPr lang="en-US" smtClean="0"/>
              <a:t>‹#›</a:t>
            </a:fld>
            <a:endParaRPr lang="en-US" dirty="0"/>
          </a:p>
        </p:txBody>
      </p:sp>
    </p:spTree>
    <p:extLst>
      <p:ext uri="{BB962C8B-B14F-4D97-AF65-F5344CB8AC3E}">
        <p14:creationId xmlns:p14="http://schemas.microsoft.com/office/powerpoint/2010/main" val="401578923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dirty="0">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74830147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5231534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1098491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5223945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397740535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Tree>
    <p:extLst>
      <p:ext uri="{BB962C8B-B14F-4D97-AF65-F5344CB8AC3E}">
        <p14:creationId xmlns:p14="http://schemas.microsoft.com/office/powerpoint/2010/main" val="1521156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theme" Target="../theme/theme10.xml"/><Relationship Id="rId3" Type="http://schemas.openxmlformats.org/officeDocument/2006/relationships/slideLayout" Target="../slideLayouts/slideLayout184.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2" Type="http://schemas.openxmlformats.org/officeDocument/2006/relationships/slideLayout" Target="../slideLayouts/slideLayout183.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5" Type="http://schemas.openxmlformats.org/officeDocument/2006/relationships/slideLayout" Target="../slideLayouts/slideLayout186.xml"/><Relationship Id="rId10" Type="http://schemas.openxmlformats.org/officeDocument/2006/relationships/slideLayout" Target="../slideLayouts/slideLayout191.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image" Target="../media/image14.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image" Target="../media/image14.png"/><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theme" Target="../theme/theme11.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image" Target="../media/image8.emf"/><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theme" Target="../theme/theme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theme" Target="../theme/theme5.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image" Target="../media/image8.emf"/><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2" Type="http://schemas.openxmlformats.org/officeDocument/2006/relationships/slideLayout" Target="../slideLayouts/slideLayout134.xml"/><Relationship Id="rId16" Type="http://schemas.openxmlformats.org/officeDocument/2006/relationships/theme" Target="../theme/theme7.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8.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theme" Target="../theme/theme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EFE36A07-46FC-4E71-A304-E2131C14BD2E}" type="datetimeFigureOut">
              <a:rPr lang="en-US" smtClean="0">
                <a:solidFill>
                  <a:prstClr val="black">
                    <a:tint val="75000"/>
                  </a:prstClr>
                </a:solidFill>
              </a:rPr>
              <a:pPr defTabSz="914400"/>
              <a:t>9/15/2018</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F1D3FCF2-A216-44BD-889C-147BFFB1151F}"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822186633"/>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2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320" y="1231200"/>
            <a:ext cx="11889564" cy="4351338"/>
          </a:xfrm>
          <a:prstGeom prst="rect">
            <a:avLst/>
          </a:prstGeom>
        </p:spPr>
        <p:txBody>
          <a:bodyPr vert="horz" lIns="147600" tIns="90000" rIns="147600" bIns="90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p>
            <a:pPr marL="0" lvl="0"/>
            <a:r>
              <a:rPr lang="en-US"/>
              <a:t>Click to edit Master title style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pic>
        <p:nvPicPr>
          <p:cNvPr id="7" name="Picture 6"/>
          <p:cNvPicPr>
            <a:picLocks noChangeAspect="1"/>
          </p:cNvPicPr>
          <p:nvPr userDrawn="1"/>
        </p:nvPicPr>
        <p:blipFill>
          <a:blip r:embed="rId1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818435951"/>
      </p:ext>
    </p:extLst>
  </p:cSld>
  <p:clrMap bg1="dk1" tx1="lt1" bg2="dk2" tx2="lt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 id="2147484413" r:id="rId7"/>
    <p:sldLayoutId id="2147484414" r:id="rId8"/>
    <p:sldLayoutId id="2147484415" r:id="rId9"/>
    <p:sldLayoutId id="2147484416" r:id="rId10"/>
    <p:sldLayoutId id="2147484417" r:id="rId11"/>
    <p:sldLayoutId id="2147484418" r:id="rId12"/>
  </p:sldLayoutIdLst>
  <p:transition>
    <p:fade/>
  </p:transition>
  <p:txStyles>
    <p:title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p:titleStyle>
    <p:bodyStyle>
      <a:lvl1pPr marL="342000" indent="-342000" algn="l" defTabSz="914400" rtl="0" eaLnBrk="1" latinLnBrk="0" hangingPunct="1">
        <a:lnSpc>
          <a:spcPct val="90000"/>
        </a:lnSpc>
        <a:spcBef>
          <a:spcPts val="960"/>
        </a:spcBef>
        <a:buFont typeface="Arial" panose="020B0604020202020204" pitchFamily="34" charset="0"/>
        <a:buChar char="•"/>
        <a:defRPr lang="en-US" sz="2600" kern="1200" dirty="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320" y="1188720"/>
            <a:ext cx="11889564" cy="4351338"/>
          </a:xfrm>
          <a:prstGeom prst="rect">
            <a:avLst/>
          </a:prstGeom>
        </p:spPr>
        <p:txBody>
          <a:bodyPr vert="horz" lIns="147600" tIns="90000" rIns="147600" bIns="90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274320" y="302400"/>
            <a:ext cx="11889564" cy="917575"/>
          </a:xfrm>
          <a:prstGeom prst="rect">
            <a:avLst/>
          </a:prstGeom>
          <a:noFill/>
        </p:spPr>
        <p:txBody>
          <a:bodyPr vert="horz" lIns="147600" tIns="90000" rIns="147600" bIns="90000" rtlCol="0" anchor="t">
            <a:noAutofit/>
          </a:bodyPr>
          <a:lstStyle/>
          <a:p>
            <a:pPr marL="0" lvl="0"/>
            <a:r>
              <a:rPr lang="en-US"/>
              <a:t>Click to edit Master title style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pic>
        <p:nvPicPr>
          <p:cNvPr id="7" name="Picture 6"/>
          <p:cNvPicPr>
            <a:picLocks noChangeAspect="1"/>
          </p:cNvPicPr>
          <p:nvPr userDrawn="1"/>
        </p:nvPicPr>
        <p:blipFill>
          <a:blip r:embed="rId13"/>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80483948"/>
      </p:ext>
    </p:extLst>
  </p:cSld>
  <p:clrMap bg1="dk1" tx1="lt1" bg2="dk2" tx2="lt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Lst>
  <p:transition>
    <p:fade/>
  </p:transition>
  <p:txStyles>
    <p:titleStyle>
      <a:lvl1pPr algn="l" defTabSz="914400" rtl="0" eaLnBrk="1" latinLnBrk="0" hangingPunct="1">
        <a:lnSpc>
          <a:spcPct val="90000"/>
        </a:lnSpc>
        <a:spcBef>
          <a:spcPct val="0"/>
        </a:spcBef>
        <a:buNone/>
        <a:defRPr lang="en-US" sz="5800" kern="1200" baseline="0" dirty="0">
          <a:solidFill>
            <a:schemeClr val="tx1"/>
          </a:solidFill>
          <a:latin typeface="Segoe UI Light" panose="020B0502040204020203" pitchFamily="34" charset="0"/>
          <a:ea typeface="+mj-ea"/>
          <a:cs typeface="Segoe UI Light" panose="020B0502040204020203" pitchFamily="34" charset="0"/>
        </a:defRPr>
      </a:lvl1pPr>
    </p:titleStyle>
    <p:bodyStyle>
      <a:lvl1pPr marL="342000" indent="-342000" algn="l" defTabSz="914400" rtl="0" eaLnBrk="1" latinLnBrk="0" hangingPunct="1">
        <a:lnSpc>
          <a:spcPct val="90000"/>
        </a:lnSpc>
        <a:spcBef>
          <a:spcPts val="960"/>
        </a:spcBef>
        <a:buFont typeface="Arial" panose="020B0604020202020204" pitchFamily="34" charset="0"/>
        <a:buChar char="•"/>
        <a:defRPr lang="en-US" sz="2600" kern="1200" dirty="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dirty="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dirty="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a:p>
        </p:txBody>
      </p:sp>
    </p:spTree>
    <p:extLst>
      <p:ext uri="{BB962C8B-B14F-4D97-AF65-F5344CB8AC3E}">
        <p14:creationId xmlns:p14="http://schemas.microsoft.com/office/powerpoint/2010/main" val="4122089887"/>
      </p:ext>
    </p:extLst>
  </p:cSld>
  <p:clrMap bg1="lt1" tx1="dk1" bg2="lt2" tx2="dk2" accent1="accent1" accent2="accent2" accent3="accent3" accent4="accent4" accent5="accent5" accent6="accent6" hlink="hlink" folHlink="folHlink"/>
  <p:sldLayoutIdLst>
    <p:sldLayoutId id="2147484229" r:id="rId1"/>
    <p:sldLayoutId id="2147484230" r:id="rId2"/>
    <p:sldLayoutId id="2147484231" r:id="rId3"/>
    <p:sldLayoutId id="2147484232" r:id="rId4"/>
    <p:sldLayoutId id="2147484233" r:id="rId5"/>
    <p:sldLayoutId id="2147484234" r:id="rId6"/>
    <p:sldLayoutId id="2147484235" r:id="rId7"/>
    <p:sldLayoutId id="2147484236" r:id="rId8"/>
    <p:sldLayoutId id="2147484237" r:id="rId9"/>
    <p:sldLayoutId id="2147484238" r:id="rId10"/>
    <p:sldLayoutId id="2147484239" r:id="rId11"/>
    <p:sldLayoutId id="2147484240" r:id="rId12"/>
    <p:sldLayoutId id="2147484241" r:id="rId13"/>
    <p:sldLayoutId id="2147484242" r:id="rId14"/>
    <p:sldLayoutId id="2147484243" r:id="rId15"/>
    <p:sldLayoutId id="2147484244" r:id="rId16"/>
    <p:sldLayoutId id="2147484245" r:id="rId17"/>
    <p:sldLayoutId id="2147484246" r:id="rId18"/>
    <p:sldLayoutId id="2147484247" r:id="rId19"/>
    <p:sldLayoutId id="2147484248" r:id="rId20"/>
    <p:sldLayoutId id="2147484249" r:id="rId21"/>
    <p:sldLayoutId id="2147484250" r:id="rId22"/>
    <p:sldLayoutId id="2147484251" r:id="rId23"/>
    <p:sldLayoutId id="2147484252" r:id="rId24"/>
    <p:sldLayoutId id="2147484253" r:id="rId25"/>
    <p:sldLayoutId id="2147484254" r:id="rId26"/>
    <p:sldLayoutId id="2147484255" r:id="rId27"/>
    <p:sldLayoutId id="2147484256" r:id="rId28"/>
    <p:sldLayoutId id="2147484257" r:id="rId29"/>
    <p:sldLayoutId id="2147484258" r:id="rId30"/>
    <p:sldLayoutId id="2147484259" r:id="rId31"/>
    <p:sldLayoutId id="2147484260" r:id="rId32"/>
    <p:sldLayoutId id="2147484261" r:id="rId33"/>
    <p:sldLayoutId id="2147484262" r:id="rId34"/>
    <p:sldLayoutId id="2147484263" r:id="rId35"/>
    <p:sldLayoutId id="2147484264" r:id="rId36"/>
    <p:sldLayoutId id="2147484265" r:id="rId37"/>
    <p:sldLayoutId id="2147484266" r:id="rId38"/>
    <p:sldLayoutId id="2147484267" r:id="rId39"/>
    <p:sldLayoutId id="2147484268" r:id="rId40"/>
  </p:sldLayoutIdLst>
  <p:hf hdr="0" ft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93282591"/>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 id="2147484282" r:id="rId12"/>
    <p:sldLayoutId id="2147484283" r:id="rId13"/>
    <p:sldLayoutId id="2147484284" r:id="rId14"/>
    <p:sldLayoutId id="2147484285" r:id="rId15"/>
    <p:sldLayoutId id="2147484286" r:id="rId16"/>
    <p:sldLayoutId id="2147484287" r:id="rId17"/>
    <p:sldLayoutId id="2147484288" r:id="rId18"/>
    <p:sldLayoutId id="2147484289" r:id="rId19"/>
    <p:sldLayoutId id="2147484290" r:id="rId20"/>
    <p:sldLayoutId id="214748429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990452097"/>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 id="2147484304" r:id="rId12"/>
    <p:sldLayoutId id="2147484305" r:id="rId13"/>
    <p:sldLayoutId id="2147484306" r:id="rId14"/>
    <p:sldLayoutId id="2147484307" r:id="rId15"/>
    <p:sldLayoutId id="2147484308" r:id="rId16"/>
    <p:sldLayoutId id="2147484309" r:id="rId17"/>
    <p:sldLayoutId id="2147484310" r:id="rId18"/>
    <p:sldLayoutId id="2147484311" r:id="rId19"/>
    <p:sldLayoutId id="2147484312"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4018193703"/>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 id="2147484344" r:id="rId31"/>
    <p:sldLayoutId id="2147484345" r:id="rId32"/>
    <p:sldLayoutId id="2147484346" r:id="rId33"/>
    <p:sldLayoutId id="2147484347" r:id="rId34"/>
    <p:sldLayoutId id="2147484348" r:id="rId35"/>
    <p:sldLayoutId id="2147484349" r:id="rId36"/>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12030783"/>
      </p:ext>
    </p:extLst>
  </p:cSld>
  <p:clrMap bg1="lt1" tx1="dk1" bg2="lt2" tx2="dk2" accent1="accent1" accent2="accent2" accent3="accent3" accent4="accent4" accent5="accent5" accent6="accent6" hlink="hlink" folHlink="folHlink"/>
  <p:sldLayoutIdLst>
    <p:sldLayoutId id="2147484351" r:id="rId1"/>
    <p:sldLayoutId id="2147484352" r:id="rId2"/>
    <p:sldLayoutId id="2147484353" r:id="rId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9/15/2018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3265717049"/>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15.09.2018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780863035"/>
      </p:ext>
    </p:extLst>
  </p:cSld>
  <p:clrMap bg1="lt1" tx1="dk1" bg2="lt2" tx2="dk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858761120"/>
      </p:ext>
    </p:extLst>
  </p:cSld>
  <p:clrMap bg1="lt1" tx1="dk1" bg2="lt2" tx2="dk2" accent1="accent1" accent2="accent2" accent3="accent3" accent4="accent4" accent5="accent5" accent6="accent6" hlink="hlink" folHlink="folHlink"/>
  <p:sldLayoutIdLst>
    <p:sldLayoutId id="2147484383" r:id="rId1"/>
    <p:sldLayoutId id="2147484384" r:id="rId2"/>
    <p:sldLayoutId id="2147484385" r:id="rId3"/>
    <p:sldLayoutId id="2147484386" r:id="rId4"/>
    <p:sldLayoutId id="2147484387" r:id="rId5"/>
    <p:sldLayoutId id="2147484388" r:id="rId6"/>
    <p:sldLayoutId id="2147484389" r:id="rId7"/>
    <p:sldLayoutId id="2147484390" r:id="rId8"/>
    <p:sldLayoutId id="2147484391" r:id="rId9"/>
    <p:sldLayoutId id="2147484392" r:id="rId10"/>
    <p:sldLayoutId id="2147484393" r:id="rId11"/>
    <p:sldLayoutId id="2147484394" r:id="rId12"/>
    <p:sldLayoutId id="2147484395" r:id="rId13"/>
    <p:sldLayoutId id="2147484396" r:id="rId14"/>
    <p:sldLayoutId id="2147484397" r:id="rId15"/>
    <p:sldLayoutId id="2147484398" r:id="rId16"/>
    <p:sldLayoutId id="2147484399" r:id="rId17"/>
    <p:sldLayoutId id="2147484400" r:id="rId18"/>
    <p:sldLayoutId id="2147484401" r:id="rId19"/>
    <p:sldLayoutId id="2147484402" r:id="rId20"/>
    <p:sldLayoutId id="2147484403" r:id="rId21"/>
    <p:sldLayoutId id="2147484404" r:id="rId22"/>
    <p:sldLayoutId id="2147484405"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8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89.xml"/><Relationship Id="rId4" Type="http://schemas.openxmlformats.org/officeDocument/2006/relationships/hyperlink" Target="https://azure.microsoft.com/en-us/blog/preview-the-new-enhancements-to-azure-security-center/"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3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65.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svg"/><Relationship Id="rId3" Type="http://schemas.openxmlformats.org/officeDocument/2006/relationships/image" Target="../media/image74.png"/><Relationship Id="rId21" Type="http://schemas.openxmlformats.org/officeDocument/2006/relationships/image" Target="../media/image91.svg"/><Relationship Id="rId7" Type="http://schemas.openxmlformats.org/officeDocument/2006/relationships/image" Target="../media/image78.png"/><Relationship Id="rId12" Type="http://schemas.openxmlformats.org/officeDocument/2006/relationships/image" Target="../media/image82.png"/><Relationship Id="rId17" Type="http://schemas.openxmlformats.org/officeDocument/2006/relationships/image" Target="../media/image87.svg"/><Relationship Id="rId25" Type="http://schemas.openxmlformats.org/officeDocument/2006/relationships/image" Target="../media/image95.png"/><Relationship Id="rId33" Type="http://schemas.microsoft.com/office/2007/relationships/hdphoto" Target="../media/hdphoto3.wdp"/><Relationship Id="rId2" Type="http://schemas.openxmlformats.org/officeDocument/2006/relationships/notesSlide" Target="../notesSlides/notesSlide21.xml"/><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60.xml"/><Relationship Id="rId6" Type="http://schemas.openxmlformats.org/officeDocument/2006/relationships/image" Target="../media/image77.png"/><Relationship Id="rId11" Type="http://schemas.microsoft.com/office/2007/relationships/hdphoto" Target="../media/hdphoto2.wdp"/><Relationship Id="rId24" Type="http://schemas.openxmlformats.org/officeDocument/2006/relationships/image" Target="../media/image94.svg"/><Relationship Id="rId32" Type="http://schemas.openxmlformats.org/officeDocument/2006/relationships/image" Target="../media/image102.png"/><Relationship Id="rId5" Type="http://schemas.openxmlformats.org/officeDocument/2006/relationships/image" Target="../media/image76.png"/><Relationship Id="rId15" Type="http://schemas.openxmlformats.org/officeDocument/2006/relationships/image" Target="../media/image85.sv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1.png"/><Relationship Id="rId19" Type="http://schemas.openxmlformats.org/officeDocument/2006/relationships/image" Target="../media/image89.svg"/><Relationship Id="rId31" Type="http://schemas.openxmlformats.org/officeDocument/2006/relationships/image" Target="../media/image101.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96.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96.xml"/><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113.png"/><Relationship Id="rId13" Type="http://schemas.microsoft.com/office/2007/relationships/hdphoto" Target="../media/hdphoto4.wdp"/><Relationship Id="rId3" Type="http://schemas.openxmlformats.org/officeDocument/2006/relationships/image" Target="../media/image74.png"/><Relationship Id="rId7" Type="http://schemas.openxmlformats.org/officeDocument/2006/relationships/image" Target="../media/image112.emf"/><Relationship Id="rId12"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201.xml"/><Relationship Id="rId6" Type="http://schemas.openxmlformats.org/officeDocument/2006/relationships/image" Target="../media/image111.emf"/><Relationship Id="rId11" Type="http://schemas.openxmlformats.org/officeDocument/2006/relationships/image" Target="../media/image116.png"/><Relationship Id="rId5" Type="http://schemas.openxmlformats.org/officeDocument/2006/relationships/image" Target="../media/image110.emf"/><Relationship Id="rId10" Type="http://schemas.openxmlformats.org/officeDocument/2006/relationships/image" Target="../media/image115.png"/><Relationship Id="rId4" Type="http://schemas.openxmlformats.org/officeDocument/2006/relationships/image" Target="../media/image109.emf"/><Relationship Id="rId9" Type="http://schemas.openxmlformats.org/officeDocument/2006/relationships/image" Target="../media/image114.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8.xml"/><Relationship Id="rId1" Type="http://schemas.openxmlformats.org/officeDocument/2006/relationships/slideLayout" Target="../slideLayouts/slideLayout20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9.xml"/><Relationship Id="rId1" Type="http://schemas.openxmlformats.org/officeDocument/2006/relationships/slideLayout" Target="../slideLayouts/slideLayout78.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30.xml"/><Relationship Id="rId1" Type="http://schemas.openxmlformats.org/officeDocument/2006/relationships/slideLayout" Target="../slideLayouts/slideLayout87.xml"/><Relationship Id="rId6" Type="http://schemas.openxmlformats.org/officeDocument/2006/relationships/image" Target="../media/image126.png"/><Relationship Id="rId5" Type="http://schemas.openxmlformats.org/officeDocument/2006/relationships/image" Target="../media/image122.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78.xml"/><Relationship Id="rId6" Type="http://schemas.openxmlformats.org/officeDocument/2006/relationships/image" Target="../media/image123.png"/><Relationship Id="rId5" Type="http://schemas.openxmlformats.org/officeDocument/2006/relationships/image" Target="../media/image127.png"/><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32.xml"/><Relationship Id="rId1" Type="http://schemas.openxmlformats.org/officeDocument/2006/relationships/slideLayout" Target="../slideLayouts/slideLayout87.xml"/><Relationship Id="rId6" Type="http://schemas.openxmlformats.org/officeDocument/2006/relationships/image" Target="../media/image123.png"/><Relationship Id="rId5" Type="http://schemas.openxmlformats.org/officeDocument/2006/relationships/image" Target="../media/image127.png"/><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5.xml"/><Relationship Id="rId1" Type="http://schemas.openxmlformats.org/officeDocument/2006/relationships/tags" Target="../tags/tag6.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3.xml"/></Relationships>
</file>

<file path=ppt/slides/_rels/slide7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1.xml"/><Relationship Id="rId1" Type="http://schemas.openxmlformats.org/officeDocument/2006/relationships/slideLayout" Target="../slideLayouts/slideLayout153.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emf"/><Relationship Id="rId9" Type="http://schemas.openxmlformats.org/officeDocument/2006/relationships/image" Target="../media/image148.png"/></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153.xml"/><Relationship Id="rId5" Type="http://schemas.openxmlformats.org/officeDocument/2006/relationships/image" Target="../media/image154.png"/><Relationship Id="rId4" Type="http://schemas.openxmlformats.org/officeDocument/2006/relationships/image" Target="../media/image15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Monitoring and Management</a:t>
            </a:r>
            <a:br>
              <a:rPr lang="en-US" sz="3921" dirty="0"/>
            </a:br>
            <a:br>
              <a:rPr lang="en-US" sz="3921" dirty="0"/>
            </a:br>
            <a:endParaRPr lang="en-US" sz="3137" i="1" dirty="0"/>
          </a:p>
        </p:txBody>
      </p:sp>
    </p:spTree>
    <p:extLst>
      <p:ext uri="{BB962C8B-B14F-4D97-AF65-F5344CB8AC3E}">
        <p14:creationId xmlns:p14="http://schemas.microsoft.com/office/powerpoint/2010/main" val="136999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273DA5-053E-42BE-8E1C-C859743CAF6C}"/>
              </a:ext>
            </a:extLst>
          </p:cNvPr>
          <p:cNvPicPr>
            <a:picLocks noChangeAspect="1"/>
          </p:cNvPicPr>
          <p:nvPr/>
        </p:nvPicPr>
        <p:blipFill>
          <a:blip r:embed="rId2"/>
          <a:stretch>
            <a:fillRect/>
          </a:stretch>
        </p:blipFill>
        <p:spPr>
          <a:xfrm>
            <a:off x="0" y="8687"/>
            <a:ext cx="12207484" cy="6849313"/>
          </a:xfrm>
          <a:prstGeom prst="rect">
            <a:avLst/>
          </a:prstGeom>
        </p:spPr>
      </p:pic>
    </p:spTree>
    <p:extLst>
      <p:ext uri="{BB962C8B-B14F-4D97-AF65-F5344CB8AC3E}">
        <p14:creationId xmlns:p14="http://schemas.microsoft.com/office/powerpoint/2010/main" val="296492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71BDA1-EFC0-47B5-BA13-A03573C61FB6}"/>
              </a:ext>
            </a:extLst>
          </p:cNvPr>
          <p:cNvPicPr>
            <a:picLocks noChangeAspect="1"/>
          </p:cNvPicPr>
          <p:nvPr/>
        </p:nvPicPr>
        <p:blipFill>
          <a:blip r:embed="rId2"/>
          <a:stretch>
            <a:fillRect/>
          </a:stretch>
        </p:blipFill>
        <p:spPr>
          <a:xfrm>
            <a:off x="30000" y="0"/>
            <a:ext cx="12132000" cy="6858000"/>
          </a:xfrm>
          <a:prstGeom prst="rect">
            <a:avLst/>
          </a:prstGeom>
        </p:spPr>
      </p:pic>
    </p:spTree>
    <p:extLst>
      <p:ext uri="{BB962C8B-B14F-4D97-AF65-F5344CB8AC3E}">
        <p14:creationId xmlns:p14="http://schemas.microsoft.com/office/powerpoint/2010/main" val="2366716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51238-BEDE-46EC-B1D4-9C2D9988AEC4}"/>
              </a:ext>
            </a:extLst>
          </p:cNvPr>
          <p:cNvPicPr>
            <a:picLocks noChangeAspect="1"/>
          </p:cNvPicPr>
          <p:nvPr/>
        </p:nvPicPr>
        <p:blipFill>
          <a:blip r:embed="rId2"/>
          <a:stretch>
            <a:fillRect/>
          </a:stretch>
        </p:blipFill>
        <p:spPr>
          <a:xfrm>
            <a:off x="4005" y="0"/>
            <a:ext cx="12183989" cy="6858000"/>
          </a:xfrm>
          <a:prstGeom prst="rect">
            <a:avLst/>
          </a:prstGeom>
        </p:spPr>
      </p:pic>
    </p:spTree>
    <p:extLst>
      <p:ext uri="{BB962C8B-B14F-4D97-AF65-F5344CB8AC3E}">
        <p14:creationId xmlns:p14="http://schemas.microsoft.com/office/powerpoint/2010/main" val="88680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604A0-3378-4E15-BC1E-4FCE09737BF1}"/>
              </a:ext>
            </a:extLst>
          </p:cNvPr>
          <p:cNvPicPr>
            <a:picLocks noChangeAspect="1"/>
          </p:cNvPicPr>
          <p:nvPr/>
        </p:nvPicPr>
        <p:blipFill>
          <a:blip r:embed="rId2"/>
          <a:stretch>
            <a:fillRect/>
          </a:stretch>
        </p:blipFill>
        <p:spPr>
          <a:xfrm>
            <a:off x="0" y="11818"/>
            <a:ext cx="12192000" cy="6834363"/>
          </a:xfrm>
          <a:prstGeom prst="rect">
            <a:avLst/>
          </a:prstGeom>
        </p:spPr>
      </p:pic>
    </p:spTree>
    <p:extLst>
      <p:ext uri="{BB962C8B-B14F-4D97-AF65-F5344CB8AC3E}">
        <p14:creationId xmlns:p14="http://schemas.microsoft.com/office/powerpoint/2010/main" val="101562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Advisor</a:t>
            </a:r>
            <a:br>
              <a:rPr lang="en-US" sz="3921" dirty="0"/>
            </a:br>
            <a:br>
              <a:rPr lang="en-US" sz="3921" dirty="0"/>
            </a:br>
            <a:endParaRPr lang="en-US" sz="3137" i="1" dirty="0"/>
          </a:p>
        </p:txBody>
      </p:sp>
    </p:spTree>
    <p:extLst>
      <p:ext uri="{BB962C8B-B14F-4D97-AF65-F5344CB8AC3E}">
        <p14:creationId xmlns:p14="http://schemas.microsoft.com/office/powerpoint/2010/main" val="322010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495098-2990-4713-9A27-63773E271B78}"/>
              </a:ext>
            </a:extLst>
          </p:cNvPr>
          <p:cNvPicPr>
            <a:picLocks noChangeAspect="1"/>
          </p:cNvPicPr>
          <p:nvPr/>
        </p:nvPicPr>
        <p:blipFill>
          <a:blip r:embed="rId3"/>
          <a:stretch>
            <a:fillRect/>
          </a:stretch>
        </p:blipFill>
        <p:spPr>
          <a:xfrm>
            <a:off x="0" y="575733"/>
            <a:ext cx="12192000" cy="5689600"/>
          </a:xfrm>
          <a:prstGeom prst="rect">
            <a:avLst/>
          </a:prstGeom>
        </p:spPr>
      </p:pic>
    </p:spTree>
    <p:extLst>
      <p:ext uri="{BB962C8B-B14F-4D97-AF65-F5344CB8AC3E}">
        <p14:creationId xmlns:p14="http://schemas.microsoft.com/office/powerpoint/2010/main" val="20829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Service Health</a:t>
            </a:r>
            <a:br>
              <a:rPr lang="en-US" sz="3921" dirty="0"/>
            </a:br>
            <a:br>
              <a:rPr lang="en-US" sz="3921" dirty="0"/>
            </a:br>
            <a:endParaRPr lang="en-US" sz="3137" i="1" dirty="0"/>
          </a:p>
        </p:txBody>
      </p:sp>
    </p:spTree>
    <p:extLst>
      <p:ext uri="{BB962C8B-B14F-4D97-AF65-F5344CB8AC3E}">
        <p14:creationId xmlns:p14="http://schemas.microsoft.com/office/powerpoint/2010/main" val="414768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26CA4B-8CF8-4BC2-BE65-5D0CB88954F8}"/>
              </a:ext>
            </a:extLst>
          </p:cNvPr>
          <p:cNvPicPr>
            <a:picLocks noChangeAspect="1"/>
          </p:cNvPicPr>
          <p:nvPr/>
        </p:nvPicPr>
        <p:blipFill>
          <a:blip r:embed="rId3"/>
          <a:stretch>
            <a:fillRect/>
          </a:stretch>
        </p:blipFill>
        <p:spPr>
          <a:xfrm>
            <a:off x="142875" y="654756"/>
            <a:ext cx="11906250" cy="5599288"/>
          </a:xfrm>
          <a:prstGeom prst="rect">
            <a:avLst/>
          </a:prstGeom>
        </p:spPr>
      </p:pic>
    </p:spTree>
    <p:extLst>
      <p:ext uri="{BB962C8B-B14F-4D97-AF65-F5344CB8AC3E}">
        <p14:creationId xmlns:p14="http://schemas.microsoft.com/office/powerpoint/2010/main" val="1052833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Security Center</a:t>
            </a:r>
            <a:br>
              <a:rPr lang="en-US" sz="3921" dirty="0"/>
            </a:br>
            <a:br>
              <a:rPr lang="en-US" sz="3921" dirty="0"/>
            </a:br>
            <a:endParaRPr lang="en-US" sz="3137" i="1" dirty="0"/>
          </a:p>
        </p:txBody>
      </p:sp>
    </p:spTree>
    <p:extLst>
      <p:ext uri="{BB962C8B-B14F-4D97-AF65-F5344CB8AC3E}">
        <p14:creationId xmlns:p14="http://schemas.microsoft.com/office/powerpoint/2010/main" val="179033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0136" y="190432"/>
            <a:ext cx="8771729" cy="587259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https://docs.microsoft.com/en-us/azure/security-center/security-center-intro</a:t>
            </a:r>
          </a:p>
        </p:txBody>
      </p:sp>
    </p:spTree>
    <p:extLst>
      <p:ext uri="{BB962C8B-B14F-4D97-AF65-F5344CB8AC3E}">
        <p14:creationId xmlns:p14="http://schemas.microsoft.com/office/powerpoint/2010/main" val="3190868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972050" y="1188720"/>
            <a:ext cx="6884589" cy="3981481"/>
            <a:chOff x="5242554" y="1952836"/>
            <a:chExt cx="6614086" cy="3825044"/>
          </a:xfrm>
        </p:grpSpPr>
        <p:sp>
          <p:nvSpPr>
            <p:cNvPr id="2" name="Rectangle 1"/>
            <p:cNvSpPr>
              <a:spLocks/>
            </p:cNvSpPr>
            <p:nvPr/>
          </p:nvSpPr>
          <p:spPr>
            <a:xfrm>
              <a:off x="5324458" y="1952836"/>
              <a:ext cx="6532182" cy="37530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66" name="Group 65"/>
            <p:cNvGrpSpPr>
              <a:grpSpLocks/>
            </p:cNvGrpSpPr>
            <p:nvPr/>
          </p:nvGrpSpPr>
          <p:grpSpPr>
            <a:xfrm>
              <a:off x="5242554" y="2024844"/>
              <a:ext cx="6532182" cy="3753036"/>
              <a:chOff x="-1" y="0"/>
              <a:chExt cx="12662453" cy="6958411"/>
            </a:xfrm>
          </p:grpSpPr>
          <p:pic>
            <p:nvPicPr>
              <p:cNvPr id="89" name="Picture 88"/>
              <p:cNvPicPr>
                <a:picLocks noChangeAspect="1"/>
              </p:cNvPicPr>
              <p:nvPr/>
            </p:nvPicPr>
            <p:blipFill>
              <a:blip r:embed="rId3"/>
              <a:stretch>
                <a:fillRect/>
              </a:stretch>
            </p:blipFill>
            <p:spPr>
              <a:xfrm>
                <a:off x="0" y="99583"/>
                <a:ext cx="12662452" cy="6858828"/>
              </a:xfrm>
              <a:prstGeom prst="rect">
                <a:avLst/>
              </a:prstGeom>
              <a:ln w="3175">
                <a:solidFill>
                  <a:schemeClr val="bg1">
                    <a:lumMod val="75000"/>
                  </a:schemeClr>
                </a:solidFill>
              </a:ln>
            </p:spPr>
          </p:pic>
          <p:pic>
            <p:nvPicPr>
              <p:cNvPr id="90" name="Picture 89"/>
              <p:cNvPicPr>
                <a:picLocks noChangeAspect="1"/>
              </p:cNvPicPr>
              <p:nvPr/>
            </p:nvPicPr>
            <p:blipFill>
              <a:blip r:embed="rId4"/>
              <a:stretch>
                <a:fillRect/>
              </a:stretch>
            </p:blipFill>
            <p:spPr>
              <a:xfrm>
                <a:off x="0" y="765406"/>
                <a:ext cx="300473" cy="4617268"/>
              </a:xfrm>
              <a:prstGeom prst="rect">
                <a:avLst/>
              </a:prstGeom>
            </p:spPr>
          </p:pic>
          <p:pic>
            <p:nvPicPr>
              <p:cNvPr id="91" name="Picture 90"/>
              <p:cNvPicPr>
                <a:picLocks noChangeAspect="1"/>
              </p:cNvPicPr>
              <p:nvPr/>
            </p:nvPicPr>
            <p:blipFill>
              <a:blip r:embed="rId5"/>
              <a:stretch>
                <a:fillRect/>
              </a:stretch>
            </p:blipFill>
            <p:spPr>
              <a:xfrm>
                <a:off x="-1" y="0"/>
                <a:ext cx="12653319" cy="501121"/>
              </a:xfrm>
              <a:prstGeom prst="rect">
                <a:avLst/>
              </a:prstGeom>
            </p:spPr>
          </p:pic>
          <p:pic>
            <p:nvPicPr>
              <p:cNvPr id="92" name="Picture 91"/>
              <p:cNvPicPr>
                <a:picLocks noChangeAspect="1"/>
              </p:cNvPicPr>
              <p:nvPr/>
            </p:nvPicPr>
            <p:blipFill>
              <a:blip r:embed="rId6"/>
              <a:stretch>
                <a:fillRect/>
              </a:stretch>
            </p:blipFill>
            <p:spPr>
              <a:xfrm>
                <a:off x="2140850" y="241507"/>
                <a:ext cx="4086225" cy="247650"/>
              </a:xfrm>
              <a:prstGeom prst="rect">
                <a:avLst/>
              </a:prstGeom>
            </p:spPr>
          </p:pic>
        </p:grpSp>
      </p:grpSp>
      <p:sp>
        <p:nvSpPr>
          <p:cNvPr id="9" name="Title 8"/>
          <p:cNvSpPr>
            <a:spLocks noGrp="1"/>
          </p:cNvSpPr>
          <p:nvPr>
            <p:ph type="title"/>
          </p:nvPr>
        </p:nvSpPr>
        <p:spPr>
          <a:xfrm>
            <a:off x="274320" y="302400"/>
            <a:ext cx="11889564" cy="917575"/>
          </a:xfrm>
        </p:spPr>
        <p:txBody>
          <a:bodyPr/>
          <a:lstStyle/>
          <a:p>
            <a:r>
              <a:rPr lang="en-IN" sz="4800"/>
              <a:t>Azure Security Center</a:t>
            </a:r>
          </a:p>
        </p:txBody>
      </p:sp>
      <p:sp>
        <p:nvSpPr>
          <p:cNvPr id="40" name="Text Placeholder 1"/>
          <p:cNvSpPr>
            <a:spLocks noGrp="1"/>
          </p:cNvSpPr>
          <p:nvPr>
            <p:ph type="body" sz="quarter" idx="10"/>
          </p:nvPr>
        </p:nvSpPr>
        <p:spPr>
          <a:xfrm>
            <a:off x="274322" y="1188720"/>
            <a:ext cx="4417523" cy="4652548"/>
          </a:xfrm>
        </p:spPr>
        <p:txBody>
          <a:bodyPr/>
          <a:lstStyle/>
          <a:p>
            <a:r>
              <a:rPr lang="en-IN"/>
              <a:t>Monitor the security state of resources</a:t>
            </a:r>
          </a:p>
          <a:p>
            <a:r>
              <a:rPr lang="en-IN"/>
              <a:t>Prioritized recommendations </a:t>
            </a:r>
          </a:p>
          <a:p>
            <a:r>
              <a:rPr lang="en-IN"/>
              <a:t>Easily deploy partner security solutions </a:t>
            </a:r>
          </a:p>
          <a:p>
            <a:r>
              <a:rPr lang="en-IN"/>
              <a:t>Security policies for subscriptions and resource groups</a:t>
            </a:r>
          </a:p>
          <a:p>
            <a:r>
              <a:rPr lang="en-IN"/>
              <a:t>Central view of your security posture</a:t>
            </a:r>
          </a:p>
          <a:p>
            <a:r>
              <a:rPr lang="en-IN"/>
              <a:t>Prioritized security alerts</a:t>
            </a:r>
          </a:p>
        </p:txBody>
      </p:sp>
    </p:spTree>
    <p:extLst>
      <p:ext uri="{BB962C8B-B14F-4D97-AF65-F5344CB8AC3E}">
        <p14:creationId xmlns:p14="http://schemas.microsoft.com/office/powerpoint/2010/main" val="76608806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74320" y="302400"/>
            <a:ext cx="11889564" cy="917575"/>
          </a:xfrm>
        </p:spPr>
        <p:txBody>
          <a:bodyPr/>
          <a:lstStyle/>
          <a:p>
            <a:r>
              <a:rPr lang="en-IN" sz="4800"/>
              <a:t>Azure Security Center</a:t>
            </a:r>
            <a:br>
              <a:rPr lang="en-IN" sz="2600"/>
            </a:br>
            <a:endParaRPr lang="en-IN" sz="2600"/>
          </a:p>
        </p:txBody>
      </p:sp>
      <p:sp>
        <p:nvSpPr>
          <p:cNvPr id="40" name="Text Placeholder 1"/>
          <p:cNvSpPr>
            <a:spLocks noGrp="1"/>
          </p:cNvSpPr>
          <p:nvPr>
            <p:ph type="body" sz="quarter" idx="10"/>
          </p:nvPr>
        </p:nvSpPr>
        <p:spPr>
          <a:xfrm>
            <a:off x="274321" y="1188720"/>
            <a:ext cx="4417523" cy="4712229"/>
          </a:xfrm>
        </p:spPr>
        <p:txBody>
          <a:bodyPr/>
          <a:lstStyle/>
          <a:p>
            <a:pPr marL="0" indent="0">
              <a:buNone/>
            </a:pPr>
            <a:r>
              <a:rPr lang="en-IN" dirty="0">
                <a:solidFill>
                  <a:schemeClr val="accent1"/>
                </a:solidFill>
              </a:rPr>
              <a:t>Advanced Prevention</a:t>
            </a:r>
          </a:p>
          <a:p>
            <a:r>
              <a:rPr lang="en-IN" sz="2400" dirty="0"/>
              <a:t>Application whitelisting</a:t>
            </a:r>
          </a:p>
          <a:p>
            <a:pPr>
              <a:spcAft>
                <a:spcPts val="1200"/>
              </a:spcAft>
            </a:pPr>
            <a:r>
              <a:rPr lang="en-IN" sz="2400" dirty="0"/>
              <a:t>Just-in-time network access to VMs</a:t>
            </a:r>
          </a:p>
          <a:p>
            <a:pPr marL="0" indent="0">
              <a:buNone/>
            </a:pPr>
            <a:r>
              <a:rPr lang="en-IN" dirty="0">
                <a:solidFill>
                  <a:schemeClr val="accent1"/>
                </a:solidFill>
              </a:rPr>
              <a:t>Advanced Threat Detection</a:t>
            </a:r>
          </a:p>
          <a:p>
            <a:r>
              <a:rPr lang="en-IN" sz="2400" dirty="0"/>
              <a:t>Brute force detections</a:t>
            </a:r>
          </a:p>
          <a:p>
            <a:r>
              <a:rPr lang="en-IN" sz="2400" dirty="0"/>
              <a:t>Outboard DDoS Botnet Detection</a:t>
            </a:r>
          </a:p>
          <a:p>
            <a:r>
              <a:rPr lang="en-IN" sz="2400" dirty="0"/>
              <a:t>New </a:t>
            </a:r>
            <a:r>
              <a:rPr lang="en-IN" sz="2400" dirty="0" err="1"/>
              <a:t>behavioral</a:t>
            </a:r>
            <a:r>
              <a:rPr lang="en-IN" sz="2400" dirty="0"/>
              <a:t> analytics servers and VMs to identify suspicious activity</a:t>
            </a:r>
          </a:p>
          <a:p>
            <a:r>
              <a:rPr lang="en-IN" sz="2400" dirty="0"/>
              <a:t>Azure SQL database threat detection</a:t>
            </a:r>
          </a:p>
        </p:txBody>
      </p:sp>
      <p:grpSp>
        <p:nvGrpSpPr>
          <p:cNvPr id="5" name="Group 4"/>
          <p:cNvGrpSpPr/>
          <p:nvPr/>
        </p:nvGrpSpPr>
        <p:grpSpPr>
          <a:xfrm>
            <a:off x="4949020" y="1188720"/>
            <a:ext cx="6912768" cy="4446552"/>
            <a:chOff x="5326366" y="1808820"/>
            <a:chExt cx="6602282" cy="4246836"/>
          </a:xfrm>
        </p:grpSpPr>
        <p:sp>
          <p:nvSpPr>
            <p:cNvPr id="4" name="Rectangle 3"/>
            <p:cNvSpPr>
              <a:spLocks/>
            </p:cNvSpPr>
            <p:nvPr/>
          </p:nvSpPr>
          <p:spPr>
            <a:xfrm>
              <a:off x="5414285" y="1808820"/>
              <a:ext cx="6514363" cy="41748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1" name="Picture 10" descr="Automatically generated description: abstract, screenshot"/>
            <p:cNvPicPr>
              <a:picLocks/>
            </p:cNvPicPr>
            <p:nvPr/>
          </p:nvPicPr>
          <p:blipFill>
            <a:blip r:embed="rId3"/>
            <a:stretch>
              <a:fillRect/>
            </a:stretch>
          </p:blipFill>
          <p:spPr>
            <a:xfrm>
              <a:off x="5326366" y="1880827"/>
              <a:ext cx="6514363" cy="4174829"/>
            </a:xfrm>
            <a:prstGeom prst="rect">
              <a:avLst/>
            </a:prstGeom>
            <a:ln w="3175">
              <a:solidFill>
                <a:schemeClr val="bg1">
                  <a:lumMod val="75000"/>
                </a:schemeClr>
              </a:solidFill>
            </a:ln>
          </p:spPr>
        </p:pic>
      </p:grpSp>
      <p:sp>
        <p:nvSpPr>
          <p:cNvPr id="23" name="Text Placeholder 3"/>
          <p:cNvSpPr txBox="1">
            <a:spLocks/>
          </p:cNvSpPr>
          <p:nvPr/>
        </p:nvSpPr>
        <p:spPr>
          <a:xfrm>
            <a:off x="274321" y="6238135"/>
            <a:ext cx="8856984" cy="378565"/>
          </a:xfrm>
          <a:prstGeom prst="rect">
            <a:avLst/>
          </a:prstGeom>
        </p:spPr>
        <p:txBody>
          <a:bodyPr vert="horz" wrap="square" lIns="146304" tIns="91440" rIns="146304" bIns="91440" rtlCol="0" anchor="ctr" anchorCtr="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24"/>
              </a:spcBef>
              <a:spcAft>
                <a:spcPts val="0"/>
              </a:spcAft>
              <a:buClr>
                <a:srgbClr val="505050"/>
              </a:buClr>
              <a:buSzPct val="90000"/>
              <a:buFont typeface="Arial" pitchFamily="34" charset="0"/>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hlinkClick r:id="rId4"/>
              </a:rPr>
              <a:t>https://azure.microsoft.com/en-us/blog/preview-the-new-enhancements-to-azure-security-center/</a:t>
            </a:r>
            <a:r>
              <a:rPr kumimoji="0" lang="en-US" sz="1400" b="0" i="0" u="none" strike="noStrike" kern="1200" cap="none" spc="0" normalizeH="0" baseline="0" noProof="0">
                <a:ln>
                  <a:noFill/>
                </a:ln>
                <a:solidFill>
                  <a:srgbClr val="505050"/>
                </a:solidFill>
                <a:effectLst/>
                <a:uLnTx/>
                <a:uFillTx/>
                <a:latin typeface="Segoe UI"/>
                <a:ea typeface="+mn-ea"/>
                <a:cs typeface="+mn-cs"/>
              </a:rPr>
              <a:t> </a:t>
            </a:r>
          </a:p>
        </p:txBody>
      </p:sp>
    </p:spTree>
    <p:extLst>
      <p:ext uri="{BB962C8B-B14F-4D97-AF65-F5344CB8AC3E}">
        <p14:creationId xmlns:p14="http://schemas.microsoft.com/office/powerpoint/2010/main" val="41315483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Network Watcher</a:t>
            </a:r>
            <a:br>
              <a:rPr lang="en-US" sz="3921" dirty="0"/>
            </a:br>
            <a:br>
              <a:rPr lang="en-US" sz="3921" dirty="0"/>
            </a:br>
            <a:endParaRPr lang="en-US" sz="3137" i="1" dirty="0"/>
          </a:p>
        </p:txBody>
      </p:sp>
    </p:spTree>
    <p:extLst>
      <p:ext uri="{BB962C8B-B14F-4D97-AF65-F5344CB8AC3E}">
        <p14:creationId xmlns:p14="http://schemas.microsoft.com/office/powerpoint/2010/main" val="31363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30FCF-C3C5-48C0-9E09-A9F5439A5E1E}"/>
              </a:ext>
            </a:extLst>
          </p:cNvPr>
          <p:cNvPicPr>
            <a:picLocks noChangeAspect="1"/>
          </p:cNvPicPr>
          <p:nvPr/>
        </p:nvPicPr>
        <p:blipFill>
          <a:blip r:embed="rId2"/>
          <a:stretch>
            <a:fillRect/>
          </a:stretch>
        </p:blipFill>
        <p:spPr>
          <a:xfrm>
            <a:off x="28943" y="0"/>
            <a:ext cx="12134113" cy="6858000"/>
          </a:xfrm>
          <a:prstGeom prst="rect">
            <a:avLst/>
          </a:prstGeom>
        </p:spPr>
      </p:pic>
    </p:spTree>
    <p:extLst>
      <p:ext uri="{BB962C8B-B14F-4D97-AF65-F5344CB8AC3E}">
        <p14:creationId xmlns:p14="http://schemas.microsoft.com/office/powerpoint/2010/main" val="3384559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CF33B3-B527-4B05-98E3-269A7BEC8DC6}"/>
              </a:ext>
            </a:extLst>
          </p:cNvPr>
          <p:cNvPicPr>
            <a:picLocks noChangeAspect="1"/>
          </p:cNvPicPr>
          <p:nvPr/>
        </p:nvPicPr>
        <p:blipFill>
          <a:blip r:embed="rId2"/>
          <a:stretch>
            <a:fillRect/>
          </a:stretch>
        </p:blipFill>
        <p:spPr>
          <a:xfrm>
            <a:off x="0" y="15998"/>
            <a:ext cx="12192000" cy="6826003"/>
          </a:xfrm>
          <a:prstGeom prst="rect">
            <a:avLst/>
          </a:prstGeom>
        </p:spPr>
      </p:pic>
    </p:spTree>
    <p:extLst>
      <p:ext uri="{BB962C8B-B14F-4D97-AF65-F5344CB8AC3E}">
        <p14:creationId xmlns:p14="http://schemas.microsoft.com/office/powerpoint/2010/main" val="3007596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D69F-F14C-496B-B6FB-4171333AE204}"/>
              </a:ext>
            </a:extLst>
          </p:cNvPr>
          <p:cNvSpPr>
            <a:spLocks noGrp="1"/>
          </p:cNvSpPr>
          <p:nvPr>
            <p:ph type="title"/>
          </p:nvPr>
        </p:nvSpPr>
        <p:spPr/>
        <p:txBody>
          <a:bodyPr/>
          <a:lstStyle/>
          <a:p>
            <a:r>
              <a:rPr lang="en-US" dirty="0"/>
              <a:t>Network Watcher</a:t>
            </a:r>
          </a:p>
        </p:txBody>
      </p:sp>
      <p:sp>
        <p:nvSpPr>
          <p:cNvPr id="11" name="Text Placeholder 4">
            <a:extLst>
              <a:ext uri="{FF2B5EF4-FFF2-40B4-BE49-F238E27FC236}">
                <a16:creationId xmlns:a16="http://schemas.microsoft.com/office/drawing/2014/main" id="{74E89B62-97E1-4781-B3E5-46C4916D28C0}"/>
              </a:ext>
            </a:extLst>
          </p:cNvPr>
          <p:cNvSpPr txBox="1">
            <a:spLocks/>
          </p:cNvSpPr>
          <p:nvPr/>
        </p:nvSpPr>
        <p:spPr>
          <a:xfrm>
            <a:off x="260989" y="1174278"/>
            <a:ext cx="5225211" cy="855182"/>
          </a:xfrm>
          <a:prstGeom prst="rect">
            <a:avLst/>
          </a:prstGeom>
          <a:solidFill>
            <a:schemeClr val="bg1">
              <a:lumMod val="50000"/>
              <a:alpha val="13000"/>
            </a:schemeClr>
          </a:solidFill>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8">
              <a:defRPr/>
            </a:pPr>
            <a:r>
              <a:rPr lang="en-US" spc="-69" dirty="0">
                <a:gradFill>
                  <a:gsLst>
                    <a:gs pos="5417">
                      <a:srgbClr val="353535"/>
                    </a:gs>
                    <a:gs pos="28000">
                      <a:srgbClr val="353535"/>
                    </a:gs>
                  </a:gsLst>
                  <a:lin ang="5400000" scaled="0"/>
                </a:gradFill>
                <a:latin typeface="Segoe UI Light"/>
              </a:rPr>
              <a:t>Topology</a:t>
            </a:r>
          </a:p>
          <a:p>
            <a:pPr marL="172742" indent="-17274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Visualize your network</a:t>
            </a:r>
          </a:p>
        </p:txBody>
      </p:sp>
      <p:sp>
        <p:nvSpPr>
          <p:cNvPr id="16" name="TextBox 15">
            <a:extLst>
              <a:ext uri="{FF2B5EF4-FFF2-40B4-BE49-F238E27FC236}">
                <a16:creationId xmlns:a16="http://schemas.microsoft.com/office/drawing/2014/main" id="{D0E891CF-B6E5-444C-990A-85F8CE4D4106}"/>
              </a:ext>
            </a:extLst>
          </p:cNvPr>
          <p:cNvSpPr txBox="1"/>
          <p:nvPr/>
        </p:nvSpPr>
        <p:spPr>
          <a:xfrm rot="2971745">
            <a:off x="10979222" y="154113"/>
            <a:ext cx="1778872" cy="615522"/>
          </a:xfrm>
          <a:prstGeom prst="rect">
            <a:avLst/>
          </a:prstGeom>
          <a:solidFill>
            <a:srgbClr val="0078D7"/>
          </a:solidFill>
        </p:spPr>
        <p:txBody>
          <a:bodyPr wrap="square" lIns="179285" tIns="143428" rIns="179285" bIns="143428" rtlCol="0">
            <a:spAutoFit/>
          </a:bodyPr>
          <a:lstStyle/>
          <a:p>
            <a:pPr algn="ctr" defTabSz="914367">
              <a:lnSpc>
                <a:spcPct val="90000"/>
              </a:lnSpc>
              <a:spcAft>
                <a:spcPts val="588"/>
              </a:spcAft>
              <a:defRPr/>
            </a:pPr>
            <a:r>
              <a:rPr lang="en-US" sz="2353" dirty="0">
                <a:solidFill>
                  <a:srgbClr val="FFFFFF"/>
                </a:solidFill>
                <a:latin typeface="Segoe UI Semilight"/>
              </a:rPr>
              <a:t>New</a:t>
            </a:r>
          </a:p>
        </p:txBody>
      </p:sp>
      <p:sp>
        <p:nvSpPr>
          <p:cNvPr id="18" name="Text Placeholder 4">
            <a:extLst>
              <a:ext uri="{FF2B5EF4-FFF2-40B4-BE49-F238E27FC236}">
                <a16:creationId xmlns:a16="http://schemas.microsoft.com/office/drawing/2014/main" id="{06D52D10-06AF-4E89-A229-0A1E2DBAA1D9}"/>
              </a:ext>
            </a:extLst>
          </p:cNvPr>
          <p:cNvSpPr txBox="1">
            <a:spLocks/>
          </p:cNvSpPr>
          <p:nvPr/>
        </p:nvSpPr>
        <p:spPr>
          <a:xfrm>
            <a:off x="287009" y="2140956"/>
            <a:ext cx="5225211" cy="855182"/>
          </a:xfrm>
          <a:prstGeom prst="rect">
            <a:avLst/>
          </a:prstGeom>
          <a:solidFill>
            <a:schemeClr val="bg1">
              <a:lumMod val="50000"/>
              <a:alpha val="13000"/>
            </a:schemeClr>
          </a:solidFill>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8">
              <a:defRPr/>
            </a:pPr>
            <a:r>
              <a:rPr lang="en-US" spc="-69" dirty="0">
                <a:gradFill>
                  <a:gsLst>
                    <a:gs pos="5417">
                      <a:srgbClr val="353535"/>
                    </a:gs>
                    <a:gs pos="28000">
                      <a:srgbClr val="353535"/>
                    </a:gs>
                  </a:gsLst>
                  <a:lin ang="5400000" scaled="0"/>
                </a:gradFill>
                <a:latin typeface="Segoe UI Light"/>
              </a:rPr>
              <a:t>Packet Capture</a:t>
            </a:r>
          </a:p>
          <a:p>
            <a:pPr marL="172742" indent="-17274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Initiate packet capture from portal or programmatically</a:t>
            </a:r>
          </a:p>
          <a:p>
            <a:pPr marL="172742" indent="-17274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Captures stored in .cap format</a:t>
            </a:r>
          </a:p>
        </p:txBody>
      </p:sp>
      <p:sp>
        <p:nvSpPr>
          <p:cNvPr id="20" name="Text Placeholder 4">
            <a:extLst>
              <a:ext uri="{FF2B5EF4-FFF2-40B4-BE49-F238E27FC236}">
                <a16:creationId xmlns:a16="http://schemas.microsoft.com/office/drawing/2014/main" id="{15010AD8-9C41-477E-BA15-AFC6D3812C40}"/>
              </a:ext>
            </a:extLst>
          </p:cNvPr>
          <p:cNvSpPr txBox="1">
            <a:spLocks/>
          </p:cNvSpPr>
          <p:nvPr/>
        </p:nvSpPr>
        <p:spPr>
          <a:xfrm>
            <a:off x="287010" y="3100604"/>
            <a:ext cx="5225211" cy="855182"/>
          </a:xfrm>
          <a:prstGeom prst="rect">
            <a:avLst/>
          </a:prstGeom>
          <a:solidFill>
            <a:schemeClr val="bg1">
              <a:lumMod val="50000"/>
              <a:alpha val="13000"/>
            </a:schemeClr>
          </a:solidFill>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8">
              <a:defRPr/>
            </a:pPr>
            <a:r>
              <a:rPr lang="en-US" spc="-69" dirty="0">
                <a:gradFill>
                  <a:gsLst>
                    <a:gs pos="5417">
                      <a:srgbClr val="353535"/>
                    </a:gs>
                    <a:gs pos="28000">
                      <a:srgbClr val="353535"/>
                    </a:gs>
                  </a:gsLst>
                  <a:lin ang="5400000" scaled="0"/>
                </a:gradFill>
                <a:latin typeface="Segoe UI Light"/>
              </a:rPr>
              <a:t>IP Flow Verify</a:t>
            </a:r>
          </a:p>
          <a:p>
            <a:pPr marL="172742" indent="-17274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Identify configured NSG rules blocking traffic</a:t>
            </a:r>
          </a:p>
        </p:txBody>
      </p:sp>
      <p:sp>
        <p:nvSpPr>
          <p:cNvPr id="21" name="Text Placeholder 4">
            <a:extLst>
              <a:ext uri="{FF2B5EF4-FFF2-40B4-BE49-F238E27FC236}">
                <a16:creationId xmlns:a16="http://schemas.microsoft.com/office/drawing/2014/main" id="{970F4C31-844A-4565-B3A5-7139312BB22C}"/>
              </a:ext>
            </a:extLst>
          </p:cNvPr>
          <p:cNvSpPr txBox="1">
            <a:spLocks/>
          </p:cNvSpPr>
          <p:nvPr/>
        </p:nvSpPr>
        <p:spPr>
          <a:xfrm>
            <a:off x="287011" y="4032217"/>
            <a:ext cx="5225211" cy="1406987"/>
          </a:xfrm>
          <a:prstGeom prst="rect">
            <a:avLst/>
          </a:prstGeom>
          <a:solidFill>
            <a:schemeClr val="bg1">
              <a:lumMod val="50000"/>
              <a:alpha val="13000"/>
            </a:schemeClr>
          </a:solidFill>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8">
              <a:defRPr/>
            </a:pPr>
            <a:r>
              <a:rPr lang="en-US" spc="-69" dirty="0">
                <a:gradFill>
                  <a:gsLst>
                    <a:gs pos="5417">
                      <a:srgbClr val="353535"/>
                    </a:gs>
                    <a:gs pos="28000">
                      <a:srgbClr val="353535"/>
                    </a:gs>
                  </a:gsLst>
                  <a:lin ang="5400000" scaled="0"/>
                </a:gradFill>
                <a:latin typeface="Segoe UI Light"/>
              </a:rPr>
              <a:t>VPN Diagnostics </a:t>
            </a:r>
          </a:p>
          <a:p>
            <a:pPr marL="168072" indent="-16807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Troubleshoot VPN Gateway and Connections and identify issues like </a:t>
            </a:r>
          </a:p>
          <a:p>
            <a:pPr marL="336145" lvl="1" indent="-168072" defTabSz="914188">
              <a:lnSpc>
                <a:spcPct val="100000"/>
              </a:lnSpc>
              <a:spcBef>
                <a:spcPts val="0"/>
              </a:spcBef>
              <a:buSzTx/>
              <a:buFont typeface="Arial" panose="020B0604020202020204" pitchFamily="34" charset="0"/>
              <a:buChar char="•"/>
              <a:defRPr/>
            </a:pPr>
            <a:r>
              <a:rPr lang="en-US" sz="1100" dirty="0" err="1">
                <a:gradFill>
                  <a:gsLst>
                    <a:gs pos="5417">
                      <a:srgbClr val="353535"/>
                    </a:gs>
                    <a:gs pos="28000">
                      <a:srgbClr val="353535"/>
                    </a:gs>
                  </a:gsLst>
                  <a:lin ang="5400000" scaled="0"/>
                </a:gradFill>
                <a:latin typeface="Segoe UI"/>
              </a:rPr>
              <a:t>Preshared</a:t>
            </a:r>
            <a:r>
              <a:rPr lang="en-US" sz="1100" dirty="0">
                <a:gradFill>
                  <a:gsLst>
                    <a:gs pos="5417">
                      <a:srgbClr val="353535"/>
                    </a:gs>
                    <a:gs pos="28000">
                      <a:srgbClr val="353535"/>
                    </a:gs>
                  </a:gsLst>
                  <a:lin ang="5400000" scaled="0"/>
                </a:gradFill>
                <a:latin typeface="Segoe UI"/>
              </a:rPr>
              <a:t> Key mismatch</a:t>
            </a:r>
          </a:p>
          <a:p>
            <a:pPr marL="336145" lvl="1" indent="-168072" defTabSz="914188">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Unsupported IKE policies</a:t>
            </a:r>
          </a:p>
          <a:p>
            <a:pPr marL="336145" lvl="1" indent="-168072" defTabSz="914188">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Gateway Unreachable</a:t>
            </a:r>
          </a:p>
          <a:p>
            <a:pPr marL="336145" lvl="1" indent="-168072" defTabSz="914188">
              <a:lnSpc>
                <a:spcPct val="100000"/>
              </a:lnSpc>
              <a:spcBef>
                <a:spcPts val="0"/>
              </a:spcBef>
              <a:buSzTx/>
              <a:buFont typeface="Arial" panose="020B0604020202020204" pitchFamily="34" charset="0"/>
              <a:buChar char="•"/>
              <a:defRPr/>
            </a:pPr>
            <a:r>
              <a:rPr lang="en-US" sz="1100" dirty="0">
                <a:gradFill>
                  <a:gsLst>
                    <a:gs pos="5417">
                      <a:srgbClr val="353535"/>
                    </a:gs>
                    <a:gs pos="28000">
                      <a:srgbClr val="353535"/>
                    </a:gs>
                  </a:gsLst>
                  <a:lin ang="5400000" scaled="0"/>
                </a:gradFill>
                <a:latin typeface="Segoe UI"/>
              </a:rPr>
              <a:t>Gateway instance under maintenance</a:t>
            </a:r>
          </a:p>
        </p:txBody>
      </p:sp>
      <p:sp>
        <p:nvSpPr>
          <p:cNvPr id="23" name="Text Placeholder 4">
            <a:extLst>
              <a:ext uri="{FF2B5EF4-FFF2-40B4-BE49-F238E27FC236}">
                <a16:creationId xmlns:a16="http://schemas.microsoft.com/office/drawing/2014/main" id="{C1B5F062-E99C-4BE4-98C9-0524AD942FEE}"/>
              </a:ext>
            </a:extLst>
          </p:cNvPr>
          <p:cNvSpPr txBox="1">
            <a:spLocks/>
          </p:cNvSpPr>
          <p:nvPr/>
        </p:nvSpPr>
        <p:spPr>
          <a:xfrm>
            <a:off x="260989" y="5512954"/>
            <a:ext cx="5225211" cy="1087271"/>
          </a:xfrm>
          <a:prstGeom prst="rect">
            <a:avLst/>
          </a:prstGeom>
          <a:solidFill>
            <a:schemeClr val="bg1">
              <a:lumMod val="50000"/>
              <a:alpha val="13000"/>
            </a:schemeClr>
          </a:solidFill>
        </p:spPr>
        <p:txBody>
          <a:bodyPr wrap="none" lIns="179259" tIns="143407" rIns="179259" bIns="143407" anchor="ctr">
            <a:no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8">
              <a:defRPr/>
            </a:pPr>
            <a:r>
              <a:rPr lang="en-US" spc="-69" dirty="0">
                <a:gradFill>
                  <a:gsLst>
                    <a:gs pos="5417">
                      <a:srgbClr val="353535"/>
                    </a:gs>
                    <a:gs pos="28000">
                      <a:srgbClr val="353535"/>
                    </a:gs>
                  </a:gsLst>
                  <a:lin ang="5400000" scaled="0"/>
                </a:gradFill>
                <a:latin typeface="Segoe UI Light"/>
              </a:rPr>
              <a:t>Connectivity </a:t>
            </a:r>
          </a:p>
          <a:p>
            <a:pPr marL="168072" indent="-16807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Diagnose connectivity and latency issues between </a:t>
            </a:r>
            <a:r>
              <a:rPr lang="en-US" sz="1100" dirty="0">
                <a:gradFill>
                  <a:gsLst>
                    <a:gs pos="5417">
                      <a:srgbClr val="353535"/>
                    </a:gs>
                    <a:gs pos="28000">
                      <a:srgbClr val="353535"/>
                    </a:gs>
                  </a:gsLst>
                  <a:lin ang="5400000" scaled="0"/>
                </a:gradFill>
                <a:latin typeface="Segoe UI"/>
              </a:rPr>
              <a:t>VM and an Endpoint</a:t>
            </a:r>
            <a:br>
              <a:rPr lang="en-US" sz="1100" dirty="0">
                <a:gradFill>
                  <a:gsLst>
                    <a:gs pos="5417">
                      <a:srgbClr val="353535"/>
                    </a:gs>
                    <a:gs pos="28000">
                      <a:srgbClr val="353535"/>
                    </a:gs>
                  </a:gsLst>
                  <a:lin ang="5400000" scaled="0"/>
                </a:gradFill>
                <a:latin typeface="Segoe UI"/>
              </a:rPr>
            </a:br>
            <a:r>
              <a:rPr lang="en-US" sz="1100" dirty="0">
                <a:gradFill>
                  <a:gsLst>
                    <a:gs pos="5417">
                      <a:srgbClr val="353535"/>
                    </a:gs>
                    <a:gs pos="28000">
                      <a:srgbClr val="353535"/>
                    </a:gs>
                  </a:gsLst>
                  <a:lin ang="5400000" scaled="0"/>
                </a:gradFill>
                <a:latin typeface="Segoe UI"/>
              </a:rPr>
              <a:t>(VM, FQDN, URI, IPv4 Address) </a:t>
            </a:r>
          </a:p>
          <a:p>
            <a:pPr marL="168072" indent="-168072" defTabSz="914188">
              <a:lnSpc>
                <a:spcPct val="100000"/>
              </a:lnSpc>
              <a:spcBef>
                <a:spcPts val="0"/>
              </a:spcBef>
              <a:buSzTx/>
              <a:buFont typeface="Arial" panose="020B0604020202020204" pitchFamily="34" charset="0"/>
              <a:buChar char="•"/>
              <a:defRPr/>
            </a:pPr>
            <a:r>
              <a:rPr lang="en-US" sz="1200" dirty="0">
                <a:gradFill>
                  <a:gsLst>
                    <a:gs pos="5417">
                      <a:srgbClr val="353535"/>
                    </a:gs>
                    <a:gs pos="28000">
                      <a:srgbClr val="353535"/>
                    </a:gs>
                  </a:gsLst>
                  <a:lin ang="5400000" scaled="0"/>
                </a:gradFill>
                <a:latin typeface="Segoe UI"/>
              </a:rPr>
              <a:t>Identify configuration issues impacting connectivity</a:t>
            </a:r>
          </a:p>
        </p:txBody>
      </p:sp>
      <p:pic>
        <p:nvPicPr>
          <p:cNvPr id="24" name="Picture 23">
            <a:extLst>
              <a:ext uri="{FF2B5EF4-FFF2-40B4-BE49-F238E27FC236}">
                <a16:creationId xmlns:a16="http://schemas.microsoft.com/office/drawing/2014/main" id="{B08D730B-6FFB-4907-AA82-F28D8D3A9A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41281" y="2124932"/>
            <a:ext cx="6674173" cy="3661708"/>
          </a:xfrm>
          <a:prstGeom prst="rect">
            <a:avLst/>
          </a:prstGeom>
        </p:spPr>
      </p:pic>
      <p:pic>
        <p:nvPicPr>
          <p:cNvPr id="25" name="Picture 24">
            <a:extLst>
              <a:ext uri="{FF2B5EF4-FFF2-40B4-BE49-F238E27FC236}">
                <a16:creationId xmlns:a16="http://schemas.microsoft.com/office/drawing/2014/main" id="{DD78A36E-8928-4674-923F-5A5E02A5B9D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64997" y="935064"/>
            <a:ext cx="3237235" cy="5665160"/>
          </a:xfrm>
          <a:prstGeom prst="rect">
            <a:avLst/>
          </a:prstGeom>
        </p:spPr>
      </p:pic>
      <p:pic>
        <p:nvPicPr>
          <p:cNvPr id="26" name="Picture 25">
            <a:extLst>
              <a:ext uri="{FF2B5EF4-FFF2-40B4-BE49-F238E27FC236}">
                <a16:creationId xmlns:a16="http://schemas.microsoft.com/office/drawing/2014/main" id="{B2BFD00C-F0F5-4AF4-AE3A-73CBF398600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7161" y="1189493"/>
            <a:ext cx="5670855" cy="5410731"/>
          </a:xfrm>
          <a:prstGeom prst="rect">
            <a:avLst/>
          </a:prstGeom>
        </p:spPr>
      </p:pic>
      <p:pic>
        <p:nvPicPr>
          <p:cNvPr id="27" name="Picture 26">
            <a:extLst>
              <a:ext uri="{FF2B5EF4-FFF2-40B4-BE49-F238E27FC236}">
                <a16:creationId xmlns:a16="http://schemas.microsoft.com/office/drawing/2014/main" id="{6B982D69-8073-426E-BC09-8FE30A64CE9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24069" y="1315670"/>
            <a:ext cx="6217038" cy="5199150"/>
          </a:xfrm>
          <a:prstGeom prst="rect">
            <a:avLst/>
          </a:prstGeom>
        </p:spPr>
      </p:pic>
      <p:pic>
        <p:nvPicPr>
          <p:cNvPr id="28" name="Picture 27">
            <a:extLst>
              <a:ext uri="{FF2B5EF4-FFF2-40B4-BE49-F238E27FC236}">
                <a16:creationId xmlns:a16="http://schemas.microsoft.com/office/drawing/2014/main" id="{153E3D19-ABB1-471C-9DCF-247F311044E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52550" y="1189493"/>
            <a:ext cx="4960073" cy="5410731"/>
          </a:xfrm>
          <a:prstGeom prst="rect">
            <a:avLst/>
          </a:prstGeom>
        </p:spPr>
      </p:pic>
    </p:spTree>
    <p:extLst>
      <p:ext uri="{BB962C8B-B14F-4D97-AF65-F5344CB8AC3E}">
        <p14:creationId xmlns:p14="http://schemas.microsoft.com/office/powerpoint/2010/main" val="29996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
                                        <p:tgtEl>
                                          <p:spTgt spid="18"/>
                                        </p:tgtEl>
                                      </p:cBhvr>
                                    </p:animEffect>
                                  </p:childTnLst>
                                </p:cTn>
                              </p:par>
                              <p:par>
                                <p:cTn id="16" presetID="10" presetClass="exit" presetSubtype="0" fill="hold" nodeType="with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xit" presetSubtype="0" fill="hold" nodeType="with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xit" presetSubtype="0" fill="hold" nodeType="withEffect">
                                  <p:stCondLst>
                                    <p:cond delay="0"/>
                                  </p:stCondLst>
                                  <p:childTnLst>
                                    <p:animEffect transition="out" filter="fade">
                                      <p:cBhvr>
                                        <p:cTn id="38" dur="500"/>
                                        <p:tgtEl>
                                          <p:spTgt spid="26"/>
                                        </p:tgtEl>
                                      </p:cBhvr>
                                    </p:animEffect>
                                    <p:set>
                                      <p:cBhvr>
                                        <p:cTn id="39" dur="1" fill="hold">
                                          <p:stCondLst>
                                            <p:cond delay="499"/>
                                          </p:stCondLst>
                                        </p:cTn>
                                        <p:tgtEl>
                                          <p:spTgt spid="26"/>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xit" presetSubtype="0" fill="hold" nodeType="withEffect">
                                  <p:stCondLst>
                                    <p:cond delay="0"/>
                                  </p:stCondLst>
                                  <p:childTnLst>
                                    <p:animEffect transition="out" filter="fade">
                                      <p:cBhvr>
                                        <p:cTn id="49" dur="500"/>
                                        <p:tgtEl>
                                          <p:spTgt spid="27"/>
                                        </p:tgtEl>
                                      </p:cBhvr>
                                    </p:animEffect>
                                    <p:set>
                                      <p:cBhvr>
                                        <p:cTn id="50" dur="1" fill="hold">
                                          <p:stCondLst>
                                            <p:cond delay="499"/>
                                          </p:stCondLst>
                                        </p:cTn>
                                        <p:tgtEl>
                                          <p:spTgt spid="27"/>
                                        </p:tgtEl>
                                        <p:attrNameLst>
                                          <p:attrName>style.visibility</p:attrName>
                                        </p:attrNameLst>
                                      </p:cBhvr>
                                      <p:to>
                                        <p:strVal val="hidden"/>
                                      </p:to>
                                    </p:set>
                                  </p:childTnLst>
                                </p:cTn>
                              </p:par>
                              <p:par>
                                <p:cTn id="51" presetID="10" presetClass="entr" presetSubtype="0" fill="hold"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par>
                                <p:cTn id="54" presetID="1"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8" grpId="0" animBg="1"/>
      <p:bldP spid="20" grpId="0" animBg="1"/>
      <p:bldP spid="21"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Log Analytics</a:t>
            </a:r>
            <a:br>
              <a:rPr lang="en-US" sz="3921" dirty="0"/>
            </a:br>
            <a:br>
              <a:rPr lang="en-US" sz="3921" dirty="0"/>
            </a:br>
            <a:endParaRPr lang="en-US" sz="3137" i="1" dirty="0"/>
          </a:p>
        </p:txBody>
      </p:sp>
    </p:spTree>
    <p:extLst>
      <p:ext uri="{BB962C8B-B14F-4D97-AF65-F5344CB8AC3E}">
        <p14:creationId xmlns:p14="http://schemas.microsoft.com/office/powerpoint/2010/main" val="428628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9F5C3B-2242-479C-AFE9-58364B5277D8}"/>
              </a:ext>
            </a:extLst>
          </p:cNvPr>
          <p:cNvPicPr>
            <a:picLocks noChangeAspect="1"/>
          </p:cNvPicPr>
          <p:nvPr/>
        </p:nvPicPr>
        <p:blipFill>
          <a:blip r:embed="rId2"/>
          <a:stretch>
            <a:fillRect/>
          </a:stretch>
        </p:blipFill>
        <p:spPr>
          <a:xfrm>
            <a:off x="0" y="34420"/>
            <a:ext cx="12192000" cy="6789159"/>
          </a:xfrm>
          <a:prstGeom prst="rect">
            <a:avLst/>
          </a:prstGeom>
        </p:spPr>
      </p:pic>
    </p:spTree>
    <p:extLst>
      <p:ext uri="{BB962C8B-B14F-4D97-AF65-F5344CB8AC3E}">
        <p14:creationId xmlns:p14="http://schemas.microsoft.com/office/powerpoint/2010/main" val="4105639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 Analytics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801148-E0F9-4154-A286-011607DF45D5}"/>
              </a:ext>
            </a:extLst>
          </p:cNvPr>
          <p:cNvPicPr>
            <a:picLocks noChangeAspect="1"/>
          </p:cNvPicPr>
          <p:nvPr/>
        </p:nvPicPr>
        <p:blipFill>
          <a:blip r:embed="rId2"/>
          <a:stretch>
            <a:fillRect/>
          </a:stretch>
        </p:blipFill>
        <p:spPr>
          <a:xfrm>
            <a:off x="0" y="16565"/>
            <a:ext cx="12192000" cy="6824870"/>
          </a:xfrm>
          <a:prstGeom prst="rect">
            <a:avLst/>
          </a:prstGeom>
        </p:spPr>
      </p:pic>
    </p:spTree>
    <p:extLst>
      <p:ext uri="{BB962C8B-B14F-4D97-AF65-F5344CB8AC3E}">
        <p14:creationId xmlns:p14="http://schemas.microsoft.com/office/powerpoint/2010/main" val="1539827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76" b="0" i="0" u="none" strike="noStrike" kern="1200" cap="none" spc="0" normalizeH="0" baseline="0" noProof="0" dirty="0">
                <a:ln>
                  <a:noFill/>
                </a:ln>
                <a:solidFill>
                  <a:srgbClr val="FFFFFF">
                    <a:lumMod val="50000"/>
                  </a:srgbClr>
                </a:solidFill>
                <a:effectLst/>
                <a:uLnTx/>
                <a:uFillTx/>
                <a:latin typeface="Segoe UI Light"/>
                <a:ea typeface="+mn-ea"/>
                <a:cs typeface="+mn-cs"/>
              </a:rPr>
              <a:t>http://azureplatform.azurewebsites.net/</a:t>
            </a:r>
            <a:endParaRPr kumimoji="0" lang="en-US" sz="1176" b="0" i="0" u="none" strike="noStrike" kern="1200" cap="none" spc="0" normalizeH="0" baseline="0" noProof="0" dirty="0">
              <a:ln>
                <a:noFill/>
              </a:ln>
              <a:solidFill>
                <a:srgbClr val="FFFFFF">
                  <a:lumMod val="50000"/>
                </a:srgbClr>
              </a:solidFill>
              <a:effectLst/>
              <a:uLnTx/>
              <a:uFillTx/>
              <a:latin typeface="Segoe UI Light"/>
              <a:ea typeface="+mn-ea"/>
              <a:cs typeface="+mn-cs"/>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marL="0" marR="0" lvl="0" indent="0" algn="r" defTabSz="914056" rtl="0" eaLnBrk="1" fontAlgn="auto" latinLnBrk="0" hangingPunct="1">
              <a:lnSpc>
                <a:spcPct val="90000"/>
              </a:lnSpc>
              <a:spcBef>
                <a:spcPts val="0"/>
              </a:spcBef>
              <a:spcAft>
                <a:spcPts val="588"/>
              </a:spcAft>
              <a:buClrTx/>
              <a:buSzTx/>
              <a:buFontTx/>
              <a:buNone/>
              <a:tabLst/>
              <a:defRPr/>
            </a:pPr>
            <a:r>
              <a:rPr kumimoji="0" lang="de-DE" sz="1176" b="0" i="0" u="none" strike="noStrike" kern="1200" cap="none" spc="0" normalizeH="0" baseline="0" noProof="0" dirty="0">
                <a:ln>
                  <a:noFill/>
                </a:ln>
                <a:solidFill>
                  <a:srgbClr val="FFFFFF">
                    <a:lumMod val="50000"/>
                  </a:srgbClr>
                </a:solidFill>
                <a:effectLst/>
                <a:uLnTx/>
                <a:uFillTx/>
                <a:latin typeface="Segoe UI Light"/>
                <a:ea typeface="+mn-ea"/>
                <a:cs typeface="+mn-cs"/>
              </a:rPr>
              <a:t>* Preview Services</a:t>
            </a:r>
            <a:endParaRPr kumimoji="0" lang="en-US" sz="1176" b="0" i="0" u="none" strike="noStrike" kern="1200" cap="none" spc="0" normalizeH="0" baseline="0" noProof="0" dirty="0">
              <a:ln>
                <a:noFill/>
              </a:ln>
              <a:solidFill>
                <a:srgbClr val="FFFFFF">
                  <a:lumMod val="50000"/>
                </a:srgbClr>
              </a:solidFill>
              <a:effectLst/>
              <a:uLnTx/>
              <a:uFillTx/>
              <a:latin typeface="Segoe UI Light"/>
              <a:ea typeface="+mn-ea"/>
              <a:cs typeface="+mn-cs"/>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2819" y="4385356"/>
            <a:ext cx="3019425" cy="16383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1551" y="2230738"/>
            <a:ext cx="2976563" cy="210978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9169" y="6112560"/>
            <a:ext cx="10253663" cy="697815"/>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33018" y="3923854"/>
            <a:ext cx="2981325" cy="2138363"/>
          </a:xfrm>
          <a:prstGeom prst="rect">
            <a:avLst/>
          </a:prstGeom>
        </p:spPr>
      </p:pic>
    </p:spTree>
    <p:extLst>
      <p:ext uri="{BB962C8B-B14F-4D97-AF65-F5344CB8AC3E}">
        <p14:creationId xmlns:p14="http://schemas.microsoft.com/office/powerpoint/2010/main" val="11833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55321F-771F-4770-A8E8-04D3667B8D42}"/>
              </a:ext>
            </a:extLst>
          </p:cNvPr>
          <p:cNvPicPr>
            <a:picLocks noChangeAspect="1"/>
          </p:cNvPicPr>
          <p:nvPr/>
        </p:nvPicPr>
        <p:blipFill>
          <a:blip r:embed="rId2"/>
          <a:stretch>
            <a:fillRect/>
          </a:stretch>
        </p:blipFill>
        <p:spPr>
          <a:xfrm>
            <a:off x="46771" y="0"/>
            <a:ext cx="12098458" cy="6858000"/>
          </a:xfrm>
          <a:prstGeom prst="rect">
            <a:avLst/>
          </a:prstGeom>
        </p:spPr>
      </p:pic>
    </p:spTree>
    <p:extLst>
      <p:ext uri="{BB962C8B-B14F-4D97-AF65-F5344CB8AC3E}">
        <p14:creationId xmlns:p14="http://schemas.microsoft.com/office/powerpoint/2010/main" val="3233135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17B3B9-6089-4806-B319-BBABF0890740}"/>
              </a:ext>
            </a:extLst>
          </p:cNvPr>
          <p:cNvPicPr>
            <a:picLocks noChangeAspect="1"/>
          </p:cNvPicPr>
          <p:nvPr/>
        </p:nvPicPr>
        <p:blipFill>
          <a:blip r:embed="rId2"/>
          <a:stretch>
            <a:fillRect/>
          </a:stretch>
        </p:blipFill>
        <p:spPr>
          <a:xfrm>
            <a:off x="0" y="31774"/>
            <a:ext cx="12192000" cy="6794451"/>
          </a:xfrm>
          <a:prstGeom prst="rect">
            <a:avLst/>
          </a:prstGeom>
        </p:spPr>
      </p:pic>
    </p:spTree>
    <p:extLst>
      <p:ext uri="{BB962C8B-B14F-4D97-AF65-F5344CB8AC3E}">
        <p14:creationId xmlns:p14="http://schemas.microsoft.com/office/powerpoint/2010/main" val="248391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AD391-3DD7-4BB8-958E-D7DD19E57F1C}"/>
              </a:ext>
            </a:extLst>
          </p:cNvPr>
          <p:cNvPicPr>
            <a:picLocks noChangeAspect="1"/>
          </p:cNvPicPr>
          <p:nvPr/>
        </p:nvPicPr>
        <p:blipFill>
          <a:blip r:embed="rId2"/>
          <a:stretch>
            <a:fillRect/>
          </a:stretch>
        </p:blipFill>
        <p:spPr>
          <a:xfrm>
            <a:off x="4762" y="33337"/>
            <a:ext cx="12182475" cy="6791325"/>
          </a:xfrm>
          <a:prstGeom prst="rect">
            <a:avLst/>
          </a:prstGeom>
        </p:spPr>
      </p:pic>
    </p:spTree>
    <p:extLst>
      <p:ext uri="{BB962C8B-B14F-4D97-AF65-F5344CB8AC3E}">
        <p14:creationId xmlns:p14="http://schemas.microsoft.com/office/powerpoint/2010/main" val="1740792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4190C6-F6BB-4C4C-AF67-F526C9A23871}"/>
              </a:ext>
            </a:extLst>
          </p:cNvPr>
          <p:cNvPicPr>
            <a:picLocks noChangeAspect="1"/>
          </p:cNvPicPr>
          <p:nvPr/>
        </p:nvPicPr>
        <p:blipFill>
          <a:blip r:embed="rId2"/>
          <a:stretch>
            <a:fillRect/>
          </a:stretch>
        </p:blipFill>
        <p:spPr>
          <a:xfrm>
            <a:off x="526" y="0"/>
            <a:ext cx="12190948" cy="6858000"/>
          </a:xfrm>
          <a:prstGeom prst="rect">
            <a:avLst/>
          </a:prstGeom>
        </p:spPr>
      </p:pic>
    </p:spTree>
    <p:extLst>
      <p:ext uri="{BB962C8B-B14F-4D97-AF65-F5344CB8AC3E}">
        <p14:creationId xmlns:p14="http://schemas.microsoft.com/office/powerpoint/2010/main" val="1434766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72067A-C359-445F-AA6B-B1B0D8EC6B16}"/>
              </a:ext>
            </a:extLst>
          </p:cNvPr>
          <p:cNvPicPr>
            <a:picLocks noChangeAspect="1"/>
          </p:cNvPicPr>
          <p:nvPr/>
        </p:nvPicPr>
        <p:blipFill>
          <a:blip r:embed="rId2"/>
          <a:stretch>
            <a:fillRect/>
          </a:stretch>
        </p:blipFill>
        <p:spPr>
          <a:xfrm>
            <a:off x="7388" y="0"/>
            <a:ext cx="12177224" cy="6858000"/>
          </a:xfrm>
          <a:prstGeom prst="rect">
            <a:avLst/>
          </a:prstGeom>
        </p:spPr>
      </p:pic>
    </p:spTree>
    <p:extLst>
      <p:ext uri="{BB962C8B-B14F-4D97-AF65-F5344CB8AC3E}">
        <p14:creationId xmlns:p14="http://schemas.microsoft.com/office/powerpoint/2010/main" val="1713608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B23E3E-A157-4CE6-99B4-07174C295F12}"/>
              </a:ext>
            </a:extLst>
          </p:cNvPr>
          <p:cNvPicPr>
            <a:picLocks noChangeAspect="1"/>
          </p:cNvPicPr>
          <p:nvPr/>
        </p:nvPicPr>
        <p:blipFill>
          <a:blip r:embed="rId2"/>
          <a:stretch>
            <a:fillRect/>
          </a:stretch>
        </p:blipFill>
        <p:spPr>
          <a:xfrm>
            <a:off x="0" y="22830"/>
            <a:ext cx="12192000" cy="6812339"/>
          </a:xfrm>
          <a:prstGeom prst="rect">
            <a:avLst/>
          </a:prstGeom>
        </p:spPr>
      </p:pic>
    </p:spTree>
    <p:extLst>
      <p:ext uri="{BB962C8B-B14F-4D97-AF65-F5344CB8AC3E}">
        <p14:creationId xmlns:p14="http://schemas.microsoft.com/office/powerpoint/2010/main" val="37568104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257881-E245-4B98-B0F2-BEF73577F20C}"/>
              </a:ext>
            </a:extLst>
          </p:cNvPr>
          <p:cNvPicPr>
            <a:picLocks noChangeAspect="1"/>
          </p:cNvPicPr>
          <p:nvPr/>
        </p:nvPicPr>
        <p:blipFill>
          <a:blip r:embed="rId2"/>
          <a:stretch>
            <a:fillRect/>
          </a:stretch>
        </p:blipFill>
        <p:spPr>
          <a:xfrm>
            <a:off x="0" y="41806"/>
            <a:ext cx="12192000" cy="6774388"/>
          </a:xfrm>
          <a:prstGeom prst="rect">
            <a:avLst/>
          </a:prstGeom>
        </p:spPr>
      </p:pic>
    </p:spTree>
    <p:extLst>
      <p:ext uri="{BB962C8B-B14F-4D97-AF65-F5344CB8AC3E}">
        <p14:creationId xmlns:p14="http://schemas.microsoft.com/office/powerpoint/2010/main" val="2491118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E1278-6741-4AF4-B1DA-F325D1A6116E}"/>
              </a:ext>
            </a:extLst>
          </p:cNvPr>
          <p:cNvSpPr>
            <a:spLocks noGrp="1"/>
          </p:cNvSpPr>
          <p:nvPr>
            <p:ph type="title"/>
          </p:nvPr>
        </p:nvSpPr>
        <p:spPr/>
        <p:txBody>
          <a:bodyPr/>
          <a:lstStyle/>
          <a:p>
            <a:r>
              <a:rPr lang="en-US" sz="4313"/>
              <a:t>Network Performance Monitor for ExpressRoute</a:t>
            </a:r>
          </a:p>
        </p:txBody>
      </p:sp>
      <p:sp>
        <p:nvSpPr>
          <p:cNvPr id="4" name="Text Placeholder 3">
            <a:extLst>
              <a:ext uri="{FF2B5EF4-FFF2-40B4-BE49-F238E27FC236}">
                <a16:creationId xmlns:a16="http://schemas.microsoft.com/office/drawing/2014/main" id="{15A82AA9-DAF0-4A61-B7C1-178849737569}"/>
              </a:ext>
            </a:extLst>
          </p:cNvPr>
          <p:cNvSpPr>
            <a:spLocks noGrp="1"/>
          </p:cNvSpPr>
          <p:nvPr>
            <p:ph type="body" sz="quarter" idx="4294967295"/>
          </p:nvPr>
        </p:nvSpPr>
        <p:spPr>
          <a:xfrm>
            <a:off x="1" y="1189495"/>
            <a:ext cx="5232257" cy="4314044"/>
          </a:xfrm>
        </p:spPr>
        <p:txBody>
          <a:bodyPr vert="horz" wrap="square" lIns="179285" tIns="143428" rIns="179285" bIns="143428" rtlCol="0">
            <a:spAutoFit/>
          </a:bodyPr>
          <a:lstStyle/>
          <a:p>
            <a:pPr marL="0" indent="0">
              <a:spcAft>
                <a:spcPts val="1176"/>
              </a:spcAft>
              <a:buNone/>
            </a:pPr>
            <a:r>
              <a:rPr lang="en-US" sz="2745" b="1" dirty="0">
                <a:gradFill>
                  <a:gsLst>
                    <a:gs pos="2212">
                      <a:schemeClr val="tx1"/>
                    </a:gs>
                    <a:gs pos="18000">
                      <a:schemeClr val="tx1"/>
                    </a:gs>
                  </a:gsLst>
                  <a:lin ang="5400000" scaled="0"/>
                </a:gradFill>
              </a:rPr>
              <a:t>Continuously monitor</a:t>
            </a:r>
          </a:p>
          <a:p>
            <a:pPr marL="224097" lvl="1">
              <a:spcAft>
                <a:spcPts val="1176"/>
              </a:spcAft>
            </a:pPr>
            <a:r>
              <a:rPr lang="en-US" sz="1961" dirty="0">
                <a:gradFill>
                  <a:gsLst>
                    <a:gs pos="2212">
                      <a:schemeClr val="tx1"/>
                    </a:gs>
                    <a:gs pos="18000">
                      <a:schemeClr val="tx1"/>
                    </a:gs>
                  </a:gsLst>
                  <a:lin ang="5400000" scaled="0"/>
                </a:gradFill>
              </a:rPr>
              <a:t>On-premises to Azure services</a:t>
            </a:r>
          </a:p>
          <a:p>
            <a:pPr marL="224097" lvl="1">
              <a:spcAft>
                <a:spcPts val="1176"/>
              </a:spcAft>
            </a:pPr>
            <a:r>
              <a:rPr lang="en-US" sz="1961" dirty="0">
                <a:gradFill>
                  <a:gsLst>
                    <a:gs pos="2212">
                      <a:schemeClr val="tx1"/>
                    </a:gs>
                    <a:gs pos="18000">
                      <a:schemeClr val="tx1"/>
                    </a:gs>
                  </a:gsLst>
                  <a:lin ang="5400000" scaled="0"/>
                </a:gradFill>
              </a:rPr>
              <a:t>PaaS and SaaS services</a:t>
            </a:r>
          </a:p>
          <a:p>
            <a:pPr marL="224097" lvl="1">
              <a:spcAft>
                <a:spcPts val="1176"/>
              </a:spcAft>
            </a:pPr>
            <a:r>
              <a:rPr lang="en-US" sz="1961" dirty="0">
                <a:gradFill>
                  <a:gsLst>
                    <a:gs pos="2212">
                      <a:schemeClr val="tx1"/>
                    </a:gs>
                    <a:gs pos="18000">
                      <a:schemeClr val="tx1"/>
                    </a:gs>
                  </a:gsLst>
                  <a:lin ang="5400000" scaled="0"/>
                </a:gradFill>
              </a:rPr>
              <a:t>Connection metrics, latency, packet loss</a:t>
            </a:r>
          </a:p>
          <a:p>
            <a:pPr marL="0" indent="0">
              <a:spcAft>
                <a:spcPts val="1176"/>
              </a:spcAft>
              <a:buNone/>
            </a:pPr>
            <a:r>
              <a:rPr lang="en-US" sz="2745" b="1" dirty="0">
                <a:gradFill>
                  <a:gsLst>
                    <a:gs pos="2212">
                      <a:schemeClr val="tx1"/>
                    </a:gs>
                    <a:gs pos="18000">
                      <a:schemeClr val="tx1"/>
                    </a:gs>
                  </a:gsLst>
                  <a:lin ang="5400000" scaled="0"/>
                </a:gradFill>
              </a:rPr>
              <a:t>Analyze and Alert</a:t>
            </a:r>
          </a:p>
          <a:p>
            <a:pPr marL="224097" lvl="1">
              <a:spcAft>
                <a:spcPts val="1176"/>
              </a:spcAft>
            </a:pPr>
            <a:r>
              <a:rPr lang="en-US" sz="1961" dirty="0">
                <a:gradFill>
                  <a:gsLst>
                    <a:gs pos="2212">
                      <a:schemeClr val="tx1"/>
                    </a:gs>
                    <a:gs pos="18000">
                      <a:schemeClr val="tx1"/>
                    </a:gs>
                  </a:gsLst>
                  <a:lin ang="5400000" scaled="0"/>
                </a:gradFill>
              </a:rPr>
              <a:t>OMS log analytics</a:t>
            </a:r>
          </a:p>
          <a:p>
            <a:pPr marL="224097" lvl="1">
              <a:spcAft>
                <a:spcPts val="1176"/>
              </a:spcAft>
            </a:pPr>
            <a:r>
              <a:rPr lang="en-US" sz="1961" dirty="0">
                <a:gradFill>
                  <a:gsLst>
                    <a:gs pos="2212">
                      <a:schemeClr val="tx1"/>
                    </a:gs>
                    <a:gs pos="18000">
                      <a:schemeClr val="tx1"/>
                    </a:gs>
                  </a:gsLst>
                  <a:lin ang="5400000" scaled="0"/>
                </a:gradFill>
              </a:rPr>
              <a:t>Alert and act on key events</a:t>
            </a:r>
          </a:p>
          <a:p>
            <a:pPr marL="0" indent="0">
              <a:spcAft>
                <a:spcPts val="1176"/>
              </a:spcAft>
              <a:buNone/>
            </a:pPr>
            <a:r>
              <a:rPr lang="en-US" sz="2745" b="1" dirty="0">
                <a:gradFill>
                  <a:gsLst>
                    <a:gs pos="2212">
                      <a:schemeClr val="tx1"/>
                    </a:gs>
                    <a:gs pos="18000">
                      <a:schemeClr val="tx1"/>
                    </a:gs>
                  </a:gsLst>
                  <a:lin ang="5400000" scaled="0"/>
                </a:gradFill>
              </a:rPr>
              <a:t>Localize networking issues</a:t>
            </a:r>
          </a:p>
        </p:txBody>
      </p:sp>
      <p:pic>
        <p:nvPicPr>
          <p:cNvPr id="10" name="Picture 9">
            <a:extLst>
              <a:ext uri="{FF2B5EF4-FFF2-40B4-BE49-F238E27FC236}">
                <a16:creationId xmlns:a16="http://schemas.microsoft.com/office/drawing/2014/main" id="{088DE2D0-E8AD-4E17-BBEE-8CEBD49863B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240" y="2715028"/>
            <a:ext cx="9516650" cy="4101290"/>
          </a:xfrm>
          <a:prstGeom prst="rect">
            <a:avLst/>
          </a:prstGeom>
        </p:spPr>
      </p:pic>
      <p:pic>
        <p:nvPicPr>
          <p:cNvPr id="11" name="Picture 10">
            <a:extLst>
              <a:ext uri="{FF2B5EF4-FFF2-40B4-BE49-F238E27FC236}">
                <a16:creationId xmlns:a16="http://schemas.microsoft.com/office/drawing/2014/main" id="{64EB4B87-EA38-49BE-9E0D-B7EF92A5A2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51364" y="3297864"/>
            <a:ext cx="7440637" cy="3559650"/>
          </a:xfrm>
          <a:prstGeom prst="rect">
            <a:avLst/>
          </a:prstGeom>
        </p:spPr>
      </p:pic>
      <p:pic>
        <p:nvPicPr>
          <p:cNvPr id="12" name="Picture 11">
            <a:extLst>
              <a:ext uri="{FF2B5EF4-FFF2-40B4-BE49-F238E27FC236}">
                <a16:creationId xmlns:a16="http://schemas.microsoft.com/office/drawing/2014/main" id="{01FC4E9C-442E-423F-A2AD-12FF8313A58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52000" y="1189494"/>
            <a:ext cx="5902188" cy="5585627"/>
          </a:xfrm>
          <a:prstGeom prst="rect">
            <a:avLst/>
          </a:prstGeom>
        </p:spPr>
      </p:pic>
      <p:pic>
        <p:nvPicPr>
          <p:cNvPr id="13" name="Picture 12">
            <a:extLst>
              <a:ext uri="{FF2B5EF4-FFF2-40B4-BE49-F238E27FC236}">
                <a16:creationId xmlns:a16="http://schemas.microsoft.com/office/drawing/2014/main" id="{A76C24CE-4689-462E-9275-D6F7DD50C43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51999" y="1841923"/>
            <a:ext cx="6640000" cy="3970310"/>
          </a:xfrm>
          <a:prstGeom prst="rect">
            <a:avLst/>
          </a:prstGeom>
        </p:spPr>
      </p:pic>
      <p:sp>
        <p:nvSpPr>
          <p:cNvPr id="8" name="TextBox 7">
            <a:extLst>
              <a:ext uri="{FF2B5EF4-FFF2-40B4-BE49-F238E27FC236}">
                <a16:creationId xmlns:a16="http://schemas.microsoft.com/office/drawing/2014/main" id="{A0B42CDC-4329-4CCD-BA93-B4E4F406B2E2}"/>
              </a:ext>
            </a:extLst>
          </p:cNvPr>
          <p:cNvSpPr txBox="1"/>
          <p:nvPr/>
        </p:nvSpPr>
        <p:spPr>
          <a:xfrm rot="2971745">
            <a:off x="10979222" y="154113"/>
            <a:ext cx="1778872" cy="615522"/>
          </a:xfrm>
          <a:prstGeom prst="rect">
            <a:avLst/>
          </a:prstGeom>
          <a:solidFill>
            <a:srgbClr val="0078D7"/>
          </a:solidFill>
        </p:spPr>
        <p:txBody>
          <a:bodyPr wrap="square" lIns="179285" tIns="143428" rIns="179285" bIns="143428" rtlCol="0">
            <a:spAutoFit/>
          </a:bodyPr>
          <a:lstStyle/>
          <a:p>
            <a:pPr algn="ctr" defTabSz="914367">
              <a:lnSpc>
                <a:spcPct val="90000"/>
              </a:lnSpc>
              <a:spcAft>
                <a:spcPts val="588"/>
              </a:spcAft>
              <a:defRPr/>
            </a:pPr>
            <a:r>
              <a:rPr lang="en-US" sz="2353">
                <a:solidFill>
                  <a:srgbClr val="FFFFFF"/>
                </a:solidFill>
                <a:latin typeface="Segoe UI Semilight"/>
              </a:rPr>
              <a:t>New</a:t>
            </a:r>
          </a:p>
        </p:txBody>
      </p:sp>
    </p:spTree>
    <p:extLst>
      <p:ext uri="{BB962C8B-B14F-4D97-AF65-F5344CB8AC3E}">
        <p14:creationId xmlns:p14="http://schemas.microsoft.com/office/powerpoint/2010/main" val="4006220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Effect transition="in" filter="fade">
                                      <p:cBhvr>
                                        <p:cTn id="43" dur="500"/>
                                        <p:tgtEl>
                                          <p:spTgt spid="4">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
                                            <p:txEl>
                                              <p:pRg st="5" end="5"/>
                                            </p:txEl>
                                          </p:spTgt>
                                        </p:tgtEl>
                                        <p:attrNameLst>
                                          <p:attrName>style.visibility</p:attrName>
                                        </p:attrNameLst>
                                      </p:cBhvr>
                                      <p:to>
                                        <p:strVal val="visible"/>
                                      </p:to>
                                    </p:set>
                                    <p:animEffect transition="in" filter="fade">
                                      <p:cBhvr>
                                        <p:cTn id="46" dur="500"/>
                                        <p:tgtEl>
                                          <p:spTgt spid="4">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500"/>
                                        <p:tgtEl>
                                          <p:spTgt spid="4">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4">
                                            <p:txEl>
                                              <p:pRg st="7" end="7"/>
                                            </p:txEl>
                                          </p:spTgt>
                                        </p:tgtEl>
                                        <p:attrNameLst>
                                          <p:attrName>style.visibility</p:attrName>
                                        </p:attrNameLst>
                                      </p:cBhvr>
                                      <p:to>
                                        <p:strVal val="visible"/>
                                      </p:to>
                                    </p:set>
                                    <p:animEffect transition="in" filter="fade">
                                      <p:cBhvr>
                                        <p:cTn id="52" dur="500"/>
                                        <p:tgtEl>
                                          <p:spTgt spid="4">
                                            <p:txEl>
                                              <p:pRg st="7" end="7"/>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438237-34E2-441E-B6A5-0476510C4EC2}"/>
              </a:ext>
            </a:extLst>
          </p:cNvPr>
          <p:cNvPicPr>
            <a:picLocks noChangeAspect="1"/>
          </p:cNvPicPr>
          <p:nvPr/>
        </p:nvPicPr>
        <p:blipFill>
          <a:blip r:embed="rId2"/>
          <a:stretch>
            <a:fillRect/>
          </a:stretch>
        </p:blipFill>
        <p:spPr>
          <a:xfrm>
            <a:off x="0" y="5349"/>
            <a:ext cx="12192000" cy="6847301"/>
          </a:xfrm>
          <a:prstGeom prst="rect">
            <a:avLst/>
          </a:prstGeom>
        </p:spPr>
      </p:pic>
    </p:spTree>
    <p:extLst>
      <p:ext uri="{BB962C8B-B14F-4D97-AF65-F5344CB8AC3E}">
        <p14:creationId xmlns:p14="http://schemas.microsoft.com/office/powerpoint/2010/main" val="4114231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Application Insights</a:t>
            </a:r>
            <a:br>
              <a:rPr lang="en-US" sz="3921" dirty="0"/>
            </a:br>
            <a:br>
              <a:rPr lang="en-US" sz="3921" dirty="0"/>
            </a:br>
            <a:endParaRPr lang="en-US" sz="3137" i="1" dirty="0"/>
          </a:p>
        </p:txBody>
      </p:sp>
    </p:spTree>
    <p:extLst>
      <p:ext uri="{BB962C8B-B14F-4D97-AF65-F5344CB8AC3E}">
        <p14:creationId xmlns:p14="http://schemas.microsoft.com/office/powerpoint/2010/main" val="33850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p:cNvSpPr>
          <p:nvPr/>
        </p:nvSpPr>
        <p:spPr>
          <a:xfrm>
            <a:off x="0" y="138247"/>
            <a:ext cx="11655840" cy="68584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Monitoring and Management</a:t>
            </a:r>
          </a:p>
        </p:txBody>
      </p:sp>
      <p:sp>
        <p:nvSpPr>
          <p:cNvPr id="5" name="TextBox 4">
            <a:extLst>
              <a:ext uri="{FF2B5EF4-FFF2-40B4-BE49-F238E27FC236}">
                <a16:creationId xmlns:a16="http://schemas.microsoft.com/office/drawing/2014/main" id="{5D478617-A5EE-46F2-BAE5-2AE971374FD1}"/>
              </a:ext>
            </a:extLst>
          </p:cNvPr>
          <p:cNvSpPr txBox="1"/>
          <p:nvPr/>
        </p:nvSpPr>
        <p:spPr>
          <a:xfrm>
            <a:off x="1055510" y="1072444"/>
            <a:ext cx="5627511" cy="618630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Azure Monitor</a:t>
            </a:r>
          </a:p>
          <a:p>
            <a:pPr marL="285750" indent="-285750">
              <a:lnSpc>
                <a:spcPct val="150000"/>
              </a:lnSpc>
              <a:buFont typeface="Arial" panose="020B0604020202020204" pitchFamily="34" charset="0"/>
              <a:buChar char="•"/>
            </a:pPr>
            <a:r>
              <a:rPr lang="en-US" sz="2800" dirty="0"/>
              <a:t>Azure Advisor</a:t>
            </a:r>
          </a:p>
          <a:p>
            <a:pPr marL="285750" indent="-285750">
              <a:lnSpc>
                <a:spcPct val="150000"/>
              </a:lnSpc>
              <a:buFont typeface="Arial" panose="020B0604020202020204" pitchFamily="34" charset="0"/>
              <a:buChar char="•"/>
            </a:pPr>
            <a:r>
              <a:rPr lang="en-US" sz="2800" dirty="0"/>
              <a:t>Azure Service Health</a:t>
            </a:r>
          </a:p>
          <a:p>
            <a:pPr marL="285750" indent="-285750">
              <a:lnSpc>
                <a:spcPct val="150000"/>
              </a:lnSpc>
              <a:buFont typeface="Arial" panose="020B0604020202020204" pitchFamily="34" charset="0"/>
              <a:buChar char="•"/>
            </a:pPr>
            <a:r>
              <a:rPr lang="en-US" sz="2800" dirty="0"/>
              <a:t>Azure Network Watcher</a:t>
            </a:r>
          </a:p>
          <a:p>
            <a:pPr marL="285750" indent="-285750">
              <a:lnSpc>
                <a:spcPct val="150000"/>
              </a:lnSpc>
              <a:buFont typeface="Arial" panose="020B0604020202020204" pitchFamily="34" charset="0"/>
              <a:buChar char="•"/>
            </a:pPr>
            <a:r>
              <a:rPr lang="en-US" sz="2800" dirty="0"/>
              <a:t>Azure Log Analytics</a:t>
            </a:r>
          </a:p>
          <a:p>
            <a:pPr marL="742907" lvl="1" indent="-285750">
              <a:lnSpc>
                <a:spcPct val="150000"/>
              </a:lnSpc>
              <a:buFont typeface="Arial" panose="020B0604020202020204" pitchFamily="34" charset="0"/>
              <a:buChar char="•"/>
            </a:pPr>
            <a:r>
              <a:rPr lang="en-US" sz="2800" dirty="0"/>
              <a:t>Service Map</a:t>
            </a:r>
          </a:p>
          <a:p>
            <a:pPr marL="742907" lvl="1" indent="-285750">
              <a:lnSpc>
                <a:spcPct val="150000"/>
              </a:lnSpc>
              <a:buFont typeface="Arial" panose="020B0604020202020204" pitchFamily="34" charset="0"/>
              <a:buChar char="•"/>
            </a:pPr>
            <a:r>
              <a:rPr lang="en-US" sz="2800" dirty="0"/>
              <a:t>Traffic Analytics</a:t>
            </a:r>
          </a:p>
          <a:p>
            <a:pPr marL="742907" lvl="1" indent="-285750">
              <a:lnSpc>
                <a:spcPct val="150000"/>
              </a:lnSpc>
              <a:buFont typeface="Arial" panose="020B0604020202020204" pitchFamily="34" charset="0"/>
              <a:buChar char="•"/>
            </a:pPr>
            <a:r>
              <a:rPr lang="en-US" sz="2800" dirty="0"/>
              <a:t>Network Performance Monitor</a:t>
            </a:r>
          </a:p>
          <a:p>
            <a:pPr marL="742907" lvl="1" indent="-285750">
              <a:lnSpc>
                <a:spcPct val="150000"/>
              </a:lnSpc>
              <a:buFont typeface="Arial" panose="020B0604020202020204" pitchFamily="34" charset="0"/>
              <a:buChar char="•"/>
            </a:pPr>
            <a:r>
              <a:rPr lang="en-US" sz="2800" dirty="0"/>
              <a:t>Other Solutions ….</a:t>
            </a:r>
          </a:p>
          <a:p>
            <a:endParaRPr lang="en-US" dirty="0"/>
          </a:p>
        </p:txBody>
      </p:sp>
      <p:sp>
        <p:nvSpPr>
          <p:cNvPr id="9" name="TextBox 8">
            <a:extLst>
              <a:ext uri="{FF2B5EF4-FFF2-40B4-BE49-F238E27FC236}">
                <a16:creationId xmlns:a16="http://schemas.microsoft.com/office/drawing/2014/main" id="{95D2EA5E-4FFA-460E-B910-58649174955B}"/>
              </a:ext>
            </a:extLst>
          </p:cNvPr>
          <p:cNvSpPr txBox="1"/>
          <p:nvPr/>
        </p:nvSpPr>
        <p:spPr>
          <a:xfrm>
            <a:off x="6683021" y="1072444"/>
            <a:ext cx="5508979" cy="489364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t>Azure Security Center</a:t>
            </a:r>
          </a:p>
          <a:p>
            <a:pPr marL="285750" indent="-285750">
              <a:lnSpc>
                <a:spcPct val="150000"/>
              </a:lnSpc>
              <a:buFont typeface="Arial" panose="020B0604020202020204" pitchFamily="34" charset="0"/>
              <a:buChar char="•"/>
            </a:pPr>
            <a:r>
              <a:rPr lang="en-US" sz="2800" dirty="0"/>
              <a:t>Azure Application Insights</a:t>
            </a:r>
          </a:p>
          <a:p>
            <a:pPr marL="285750" indent="-285750">
              <a:lnSpc>
                <a:spcPct val="150000"/>
              </a:lnSpc>
              <a:buFont typeface="Arial" panose="020B0604020202020204" pitchFamily="34" charset="0"/>
              <a:buChar char="•"/>
            </a:pPr>
            <a:r>
              <a:rPr lang="en-US" sz="2800" dirty="0"/>
              <a:t>Azure Automation</a:t>
            </a:r>
          </a:p>
          <a:p>
            <a:pPr marL="285750" indent="-285750">
              <a:lnSpc>
                <a:spcPct val="150000"/>
              </a:lnSpc>
              <a:buFont typeface="Arial" panose="020B0604020202020204" pitchFamily="34" charset="0"/>
              <a:buChar char="•"/>
            </a:pPr>
            <a:r>
              <a:rPr lang="en-US" sz="2800" dirty="0"/>
              <a:t>Event Grid</a:t>
            </a:r>
          </a:p>
          <a:p>
            <a:pPr marL="285750" indent="-285750">
              <a:lnSpc>
                <a:spcPct val="150000"/>
              </a:lnSpc>
              <a:buFont typeface="Arial" panose="020B0604020202020204" pitchFamily="34" charset="0"/>
              <a:buChar char="•"/>
            </a:pPr>
            <a:r>
              <a:rPr lang="en-US" sz="2800" dirty="0"/>
              <a:t>Azure Backup</a:t>
            </a:r>
          </a:p>
          <a:p>
            <a:pPr marL="285750" indent="-285750">
              <a:lnSpc>
                <a:spcPct val="150000"/>
              </a:lnSpc>
              <a:buFont typeface="Arial" panose="020B0604020202020204" pitchFamily="34" charset="0"/>
              <a:buChar char="•"/>
            </a:pPr>
            <a:r>
              <a:rPr lang="en-US" sz="2800" dirty="0"/>
              <a:t>Azure Site Recovery</a:t>
            </a:r>
          </a:p>
          <a:p>
            <a:pPr marL="285750" indent="-285750">
              <a:lnSpc>
                <a:spcPct val="150000"/>
              </a:lnSpc>
              <a:buFont typeface="Arial" panose="020B0604020202020204" pitchFamily="34" charset="0"/>
              <a:buChar char="•"/>
            </a:pPr>
            <a:r>
              <a:rPr lang="en-US" sz="2800" dirty="0"/>
              <a:t>Azure Cost Management (ACM)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947206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C1CE37-F179-4117-AB72-F5624D8AF26A}"/>
              </a:ext>
            </a:extLst>
          </p:cNvPr>
          <p:cNvPicPr>
            <a:picLocks noChangeAspect="1"/>
          </p:cNvPicPr>
          <p:nvPr/>
        </p:nvPicPr>
        <p:blipFill>
          <a:blip r:embed="rId2"/>
          <a:stretch>
            <a:fillRect/>
          </a:stretch>
        </p:blipFill>
        <p:spPr>
          <a:xfrm>
            <a:off x="0" y="9292"/>
            <a:ext cx="12192000" cy="6839415"/>
          </a:xfrm>
          <a:prstGeom prst="rect">
            <a:avLst/>
          </a:prstGeom>
        </p:spPr>
      </p:pic>
    </p:spTree>
    <p:extLst>
      <p:ext uri="{BB962C8B-B14F-4D97-AF65-F5344CB8AC3E}">
        <p14:creationId xmlns:p14="http://schemas.microsoft.com/office/powerpoint/2010/main" val="415060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2A4FB-C32C-4A0F-982D-10834D238F8F}"/>
              </a:ext>
            </a:extLst>
          </p:cNvPr>
          <p:cNvPicPr>
            <a:picLocks noChangeAspect="1"/>
          </p:cNvPicPr>
          <p:nvPr/>
        </p:nvPicPr>
        <p:blipFill>
          <a:blip r:embed="rId2"/>
          <a:stretch>
            <a:fillRect/>
          </a:stretch>
        </p:blipFill>
        <p:spPr>
          <a:xfrm>
            <a:off x="19050" y="28575"/>
            <a:ext cx="12153900" cy="6800850"/>
          </a:xfrm>
          <a:prstGeom prst="rect">
            <a:avLst/>
          </a:prstGeom>
        </p:spPr>
      </p:pic>
    </p:spTree>
    <p:extLst>
      <p:ext uri="{BB962C8B-B14F-4D97-AF65-F5344CB8AC3E}">
        <p14:creationId xmlns:p14="http://schemas.microsoft.com/office/powerpoint/2010/main" val="726677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803D55-A6FD-46DA-A7E2-23385631D1A0}"/>
              </a:ext>
            </a:extLst>
          </p:cNvPr>
          <p:cNvPicPr>
            <a:picLocks noChangeAspect="1"/>
          </p:cNvPicPr>
          <p:nvPr/>
        </p:nvPicPr>
        <p:blipFill>
          <a:blip r:embed="rId2"/>
          <a:stretch>
            <a:fillRect/>
          </a:stretch>
        </p:blipFill>
        <p:spPr>
          <a:xfrm>
            <a:off x="2638" y="0"/>
            <a:ext cx="12186723" cy="6858000"/>
          </a:xfrm>
          <a:prstGeom prst="rect">
            <a:avLst/>
          </a:prstGeom>
        </p:spPr>
      </p:pic>
    </p:spTree>
    <p:extLst>
      <p:ext uri="{BB962C8B-B14F-4D97-AF65-F5344CB8AC3E}">
        <p14:creationId xmlns:p14="http://schemas.microsoft.com/office/powerpoint/2010/main" val="2956466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81B047-B16C-4159-A67F-37FFCFA828A6}"/>
              </a:ext>
            </a:extLst>
          </p:cNvPr>
          <p:cNvPicPr>
            <a:picLocks noChangeAspect="1"/>
          </p:cNvPicPr>
          <p:nvPr/>
        </p:nvPicPr>
        <p:blipFill>
          <a:blip r:embed="rId2"/>
          <a:stretch>
            <a:fillRect/>
          </a:stretch>
        </p:blipFill>
        <p:spPr>
          <a:xfrm>
            <a:off x="0" y="16565"/>
            <a:ext cx="12192000" cy="6824870"/>
          </a:xfrm>
          <a:prstGeom prst="rect">
            <a:avLst/>
          </a:prstGeom>
        </p:spPr>
      </p:pic>
    </p:spTree>
    <p:extLst>
      <p:ext uri="{BB962C8B-B14F-4D97-AF65-F5344CB8AC3E}">
        <p14:creationId xmlns:p14="http://schemas.microsoft.com/office/powerpoint/2010/main" val="3513550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5DACD7-3D6C-432B-B58D-F17D1820332B}"/>
              </a:ext>
            </a:extLst>
          </p:cNvPr>
          <p:cNvPicPr>
            <a:picLocks noChangeAspect="1"/>
          </p:cNvPicPr>
          <p:nvPr/>
        </p:nvPicPr>
        <p:blipFill>
          <a:blip r:embed="rId2"/>
          <a:stretch>
            <a:fillRect/>
          </a:stretch>
        </p:blipFill>
        <p:spPr>
          <a:xfrm>
            <a:off x="0" y="14859"/>
            <a:ext cx="12192000" cy="6828281"/>
          </a:xfrm>
          <a:prstGeom prst="rect">
            <a:avLst/>
          </a:prstGeom>
        </p:spPr>
      </p:pic>
    </p:spTree>
    <p:extLst>
      <p:ext uri="{BB962C8B-B14F-4D97-AF65-F5344CB8AC3E}">
        <p14:creationId xmlns:p14="http://schemas.microsoft.com/office/powerpoint/2010/main" val="187957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69B46-DBC8-4C20-ADDD-A7A570A0D3C5}"/>
              </a:ext>
            </a:extLst>
          </p:cNvPr>
          <p:cNvPicPr>
            <a:picLocks noChangeAspect="1"/>
          </p:cNvPicPr>
          <p:nvPr/>
        </p:nvPicPr>
        <p:blipFill>
          <a:blip r:embed="rId2"/>
          <a:stretch>
            <a:fillRect/>
          </a:stretch>
        </p:blipFill>
        <p:spPr>
          <a:xfrm>
            <a:off x="0" y="10329"/>
            <a:ext cx="12192000" cy="6837342"/>
          </a:xfrm>
          <a:prstGeom prst="rect">
            <a:avLst/>
          </a:prstGeom>
        </p:spPr>
      </p:pic>
    </p:spTree>
    <p:extLst>
      <p:ext uri="{BB962C8B-B14F-4D97-AF65-F5344CB8AC3E}">
        <p14:creationId xmlns:p14="http://schemas.microsoft.com/office/powerpoint/2010/main" val="37543839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Backup</a:t>
            </a:r>
            <a:br>
              <a:rPr lang="en-US" sz="3921" dirty="0"/>
            </a:br>
            <a:br>
              <a:rPr lang="en-US" sz="3921" dirty="0"/>
            </a:br>
            <a:endParaRPr lang="en-US" sz="3137" i="1" dirty="0"/>
          </a:p>
        </p:txBody>
      </p:sp>
    </p:spTree>
    <p:extLst>
      <p:ext uri="{BB962C8B-B14F-4D97-AF65-F5344CB8AC3E}">
        <p14:creationId xmlns:p14="http://schemas.microsoft.com/office/powerpoint/2010/main" val="233867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B799E-BCFD-4721-A135-AEF5FD5B6557}"/>
              </a:ext>
            </a:extLst>
          </p:cNvPr>
          <p:cNvSpPr>
            <a:spLocks noGrp="1"/>
          </p:cNvSpPr>
          <p:nvPr>
            <p:ph type="title"/>
          </p:nvPr>
        </p:nvSpPr>
        <p:spPr/>
        <p:txBody>
          <a:bodyPr/>
          <a:lstStyle/>
          <a:p>
            <a:r>
              <a:rPr lang="en-US" dirty="0"/>
              <a:t>Azure Backup enables and solves…  </a:t>
            </a:r>
          </a:p>
        </p:txBody>
      </p:sp>
      <p:sp>
        <p:nvSpPr>
          <p:cNvPr id="9" name="Rectangle: Rounded Corners 8">
            <a:extLst>
              <a:ext uri="{FF2B5EF4-FFF2-40B4-BE49-F238E27FC236}">
                <a16:creationId xmlns:a16="http://schemas.microsoft.com/office/drawing/2014/main" id="{B413BCD8-28AC-4E44-824A-618C0FA0B00D}"/>
              </a:ext>
            </a:extLst>
          </p:cNvPr>
          <p:cNvSpPr/>
          <p:nvPr/>
        </p:nvSpPr>
        <p:spPr bwMode="auto">
          <a:xfrm>
            <a:off x="418643" y="1509645"/>
            <a:ext cx="5901461" cy="2218163"/>
          </a:xfrm>
          <a:prstGeom prst="round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0FE843A8-26FB-483C-989C-B2F3D390D455}"/>
              </a:ext>
            </a:extLst>
          </p:cNvPr>
          <p:cNvCxnSpPr>
            <a:cxnSpLocks/>
          </p:cNvCxnSpPr>
          <p:nvPr/>
        </p:nvCxnSpPr>
        <p:spPr>
          <a:xfrm>
            <a:off x="418644" y="3802510"/>
            <a:ext cx="5901460" cy="0"/>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pic>
        <p:nvPicPr>
          <p:cNvPr id="8" name="Picture 7">
            <a:extLst>
              <a:ext uri="{FF2B5EF4-FFF2-40B4-BE49-F238E27FC236}">
                <a16:creationId xmlns:a16="http://schemas.microsoft.com/office/drawing/2014/main" id="{1019C1A0-B326-4A11-8839-868F7FA4DC70}"/>
              </a:ext>
            </a:extLst>
          </p:cNvPr>
          <p:cNvPicPr>
            <a:picLocks noChangeAspect="1"/>
          </p:cNvPicPr>
          <p:nvPr/>
        </p:nvPicPr>
        <p:blipFill>
          <a:blip r:embed="rId3"/>
          <a:stretch>
            <a:fillRect/>
          </a:stretch>
        </p:blipFill>
        <p:spPr>
          <a:xfrm>
            <a:off x="196550" y="965847"/>
            <a:ext cx="969111" cy="969111"/>
          </a:xfrm>
          <a:prstGeom prst="rect">
            <a:avLst/>
          </a:prstGeom>
        </p:spPr>
      </p:pic>
      <p:pic>
        <p:nvPicPr>
          <p:cNvPr id="56" name="Picture 55">
            <a:extLst>
              <a:ext uri="{FF2B5EF4-FFF2-40B4-BE49-F238E27FC236}">
                <a16:creationId xmlns:a16="http://schemas.microsoft.com/office/drawing/2014/main" id="{F3E27125-F816-4305-B0F9-B69031066150}"/>
              </a:ext>
            </a:extLst>
          </p:cNvPr>
          <p:cNvPicPr>
            <a:picLocks noChangeAspect="1"/>
          </p:cNvPicPr>
          <p:nvPr/>
        </p:nvPicPr>
        <p:blipFill>
          <a:blip r:embed="rId4"/>
          <a:stretch>
            <a:fillRect/>
          </a:stretch>
        </p:blipFill>
        <p:spPr>
          <a:xfrm>
            <a:off x="3070687" y="2864411"/>
            <a:ext cx="639292" cy="639292"/>
          </a:xfrm>
          <a:prstGeom prst="rect">
            <a:avLst/>
          </a:prstGeom>
        </p:spPr>
      </p:pic>
      <p:grpSp>
        <p:nvGrpSpPr>
          <p:cNvPr id="62" name="Group 61">
            <a:extLst>
              <a:ext uri="{FF2B5EF4-FFF2-40B4-BE49-F238E27FC236}">
                <a16:creationId xmlns:a16="http://schemas.microsoft.com/office/drawing/2014/main" id="{51A9984E-B41A-4397-8CDA-69E708383659}"/>
              </a:ext>
            </a:extLst>
          </p:cNvPr>
          <p:cNvGrpSpPr/>
          <p:nvPr/>
        </p:nvGrpSpPr>
        <p:grpSpPr>
          <a:xfrm>
            <a:off x="3016669" y="1724705"/>
            <a:ext cx="747021" cy="712796"/>
            <a:chOff x="3871604" y="2421478"/>
            <a:chExt cx="1163938" cy="1163938"/>
          </a:xfrm>
        </p:grpSpPr>
        <p:pic>
          <p:nvPicPr>
            <p:cNvPr id="58" name="Picture 57">
              <a:extLst>
                <a:ext uri="{FF2B5EF4-FFF2-40B4-BE49-F238E27FC236}">
                  <a16:creationId xmlns:a16="http://schemas.microsoft.com/office/drawing/2014/main" id="{B7025DD5-A6BA-49DB-A15A-E244F9077818}"/>
                </a:ext>
              </a:extLst>
            </p:cNvPr>
            <p:cNvPicPr>
              <a:picLocks noChangeAspect="1"/>
            </p:cNvPicPr>
            <p:nvPr/>
          </p:nvPicPr>
          <p:blipFill>
            <a:blip r:embed="rId5"/>
            <a:stretch>
              <a:fillRect/>
            </a:stretch>
          </p:blipFill>
          <p:spPr>
            <a:xfrm>
              <a:off x="3871604" y="2421478"/>
              <a:ext cx="1163938" cy="1163938"/>
            </a:xfrm>
            <a:prstGeom prst="rect">
              <a:avLst/>
            </a:prstGeom>
          </p:spPr>
        </p:pic>
        <p:sp>
          <p:nvSpPr>
            <p:cNvPr id="61" name="Rectangle 60">
              <a:extLst>
                <a:ext uri="{FF2B5EF4-FFF2-40B4-BE49-F238E27FC236}">
                  <a16:creationId xmlns:a16="http://schemas.microsoft.com/office/drawing/2014/main" id="{F879CA1E-C00D-4069-BFA3-05E2457049E1}"/>
                </a:ext>
              </a:extLst>
            </p:cNvPr>
            <p:cNvSpPr/>
            <p:nvPr/>
          </p:nvSpPr>
          <p:spPr bwMode="auto">
            <a:xfrm>
              <a:off x="4190882" y="2659062"/>
              <a:ext cx="529208" cy="48985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60" name="Picture 59">
              <a:extLst>
                <a:ext uri="{FF2B5EF4-FFF2-40B4-BE49-F238E27FC236}">
                  <a16:creationId xmlns:a16="http://schemas.microsoft.com/office/drawing/2014/main" id="{47FD04AC-E341-4F3D-97B5-4907B738E47A}"/>
                </a:ext>
              </a:extLst>
            </p:cNvPr>
            <p:cNvPicPr>
              <a:picLocks noChangeAspect="1"/>
            </p:cNvPicPr>
            <p:nvPr/>
          </p:nvPicPr>
          <p:blipFill>
            <a:blip r:embed="rId6"/>
            <a:stretch>
              <a:fillRect/>
            </a:stretch>
          </p:blipFill>
          <p:spPr>
            <a:xfrm>
              <a:off x="4155258" y="2573657"/>
              <a:ext cx="596629" cy="596629"/>
            </a:xfrm>
            <a:prstGeom prst="rect">
              <a:avLst/>
            </a:prstGeom>
          </p:spPr>
        </p:pic>
      </p:grpSp>
      <p:grpSp>
        <p:nvGrpSpPr>
          <p:cNvPr id="68" name="Group 67">
            <a:extLst>
              <a:ext uri="{FF2B5EF4-FFF2-40B4-BE49-F238E27FC236}">
                <a16:creationId xmlns:a16="http://schemas.microsoft.com/office/drawing/2014/main" id="{40A2B945-59BB-42D2-89B1-B53E4CDE55F7}"/>
              </a:ext>
            </a:extLst>
          </p:cNvPr>
          <p:cNvGrpSpPr/>
          <p:nvPr/>
        </p:nvGrpSpPr>
        <p:grpSpPr>
          <a:xfrm>
            <a:off x="1352418" y="1471831"/>
            <a:ext cx="857599" cy="956855"/>
            <a:chOff x="1379536" y="1611957"/>
            <a:chExt cx="784665" cy="810231"/>
          </a:xfrm>
        </p:grpSpPr>
        <p:pic>
          <p:nvPicPr>
            <p:cNvPr id="63" name="Picture 62">
              <a:extLst>
                <a:ext uri="{FF2B5EF4-FFF2-40B4-BE49-F238E27FC236}">
                  <a16:creationId xmlns:a16="http://schemas.microsoft.com/office/drawing/2014/main" id="{9CE75A1A-1D93-47F5-8755-9D73129261A8}"/>
                </a:ext>
              </a:extLst>
            </p:cNvPr>
            <p:cNvPicPr>
              <a:picLocks noChangeAspect="1"/>
            </p:cNvPicPr>
            <p:nvPr/>
          </p:nvPicPr>
          <p:blipFill>
            <a:blip r:embed="rId5"/>
            <a:stretch>
              <a:fillRect/>
            </a:stretch>
          </p:blipFill>
          <p:spPr>
            <a:xfrm flipH="1">
              <a:off x="1379536" y="1833248"/>
              <a:ext cx="593207" cy="588940"/>
            </a:xfrm>
            <a:prstGeom prst="rect">
              <a:avLst/>
            </a:prstGeom>
          </p:spPr>
        </p:pic>
        <p:pic>
          <p:nvPicPr>
            <p:cNvPr id="64" name="Graphic 63" descr="Key">
              <a:extLst>
                <a:ext uri="{FF2B5EF4-FFF2-40B4-BE49-F238E27FC236}">
                  <a16:creationId xmlns:a16="http://schemas.microsoft.com/office/drawing/2014/main" id="{C8E7106F-55B3-43CC-B80F-A99E6AEE4A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7616" y="1611957"/>
              <a:ext cx="466585" cy="466585"/>
            </a:xfrm>
            <a:prstGeom prst="rect">
              <a:avLst/>
            </a:prstGeom>
          </p:spPr>
        </p:pic>
      </p:grpSp>
      <p:sp>
        <p:nvSpPr>
          <p:cNvPr id="71" name="TextBox 70">
            <a:extLst>
              <a:ext uri="{FF2B5EF4-FFF2-40B4-BE49-F238E27FC236}">
                <a16:creationId xmlns:a16="http://schemas.microsoft.com/office/drawing/2014/main" id="{8B22CC0C-1E5D-433B-8344-72F8C81CF676}"/>
              </a:ext>
            </a:extLst>
          </p:cNvPr>
          <p:cNvSpPr txBox="1"/>
          <p:nvPr/>
        </p:nvSpPr>
        <p:spPr>
          <a:xfrm>
            <a:off x="694270" y="2351639"/>
            <a:ext cx="2033182"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100 Encrypted VMs</a:t>
            </a:r>
          </a:p>
        </p:txBody>
      </p:sp>
      <p:sp>
        <p:nvSpPr>
          <p:cNvPr id="74" name="TextBox 73">
            <a:extLst>
              <a:ext uri="{FF2B5EF4-FFF2-40B4-BE49-F238E27FC236}">
                <a16:creationId xmlns:a16="http://schemas.microsoft.com/office/drawing/2014/main" id="{316B87C5-2DBB-4966-A969-F73A83D4B31C}"/>
              </a:ext>
            </a:extLst>
          </p:cNvPr>
          <p:cNvSpPr txBox="1"/>
          <p:nvPr/>
        </p:nvSpPr>
        <p:spPr>
          <a:xfrm>
            <a:off x="2415469" y="2354513"/>
            <a:ext cx="2033182"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100 SQL in IaaS VMs</a:t>
            </a:r>
          </a:p>
        </p:txBody>
      </p:sp>
      <p:sp>
        <p:nvSpPr>
          <p:cNvPr id="75" name="TextBox 74">
            <a:extLst>
              <a:ext uri="{FF2B5EF4-FFF2-40B4-BE49-F238E27FC236}">
                <a16:creationId xmlns:a16="http://schemas.microsoft.com/office/drawing/2014/main" id="{E32F0634-A25C-4DB1-B049-F675E1447675}"/>
              </a:ext>
            </a:extLst>
          </p:cNvPr>
          <p:cNvSpPr txBox="1"/>
          <p:nvPr/>
        </p:nvSpPr>
        <p:spPr>
          <a:xfrm>
            <a:off x="2360897" y="3374332"/>
            <a:ext cx="2033182"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10 Azure File Shares</a:t>
            </a:r>
          </a:p>
        </p:txBody>
      </p:sp>
      <p:grpSp>
        <p:nvGrpSpPr>
          <p:cNvPr id="138" name="Group 137">
            <a:extLst>
              <a:ext uri="{FF2B5EF4-FFF2-40B4-BE49-F238E27FC236}">
                <a16:creationId xmlns:a16="http://schemas.microsoft.com/office/drawing/2014/main" id="{3DD07336-A76C-46EE-967E-687C1672B8D0}"/>
              </a:ext>
            </a:extLst>
          </p:cNvPr>
          <p:cNvGrpSpPr/>
          <p:nvPr/>
        </p:nvGrpSpPr>
        <p:grpSpPr>
          <a:xfrm>
            <a:off x="3795531" y="3921571"/>
            <a:ext cx="3067302" cy="2652276"/>
            <a:chOff x="3871639" y="3999710"/>
            <a:chExt cx="3128808" cy="2705460"/>
          </a:xfrm>
        </p:grpSpPr>
        <p:grpSp>
          <p:nvGrpSpPr>
            <p:cNvPr id="137" name="Group 136">
              <a:extLst>
                <a:ext uri="{FF2B5EF4-FFF2-40B4-BE49-F238E27FC236}">
                  <a16:creationId xmlns:a16="http://schemas.microsoft.com/office/drawing/2014/main" id="{CD24E7B4-83BE-420D-ABE8-27578A4600B5}"/>
                </a:ext>
              </a:extLst>
            </p:cNvPr>
            <p:cNvGrpSpPr/>
            <p:nvPr/>
          </p:nvGrpSpPr>
          <p:grpSpPr>
            <a:xfrm>
              <a:off x="4926495" y="4726621"/>
              <a:ext cx="2073952" cy="1978549"/>
              <a:chOff x="4926495" y="4726621"/>
              <a:chExt cx="2073952" cy="1978549"/>
            </a:xfrm>
          </p:grpSpPr>
          <p:sp>
            <p:nvSpPr>
              <p:cNvPr id="97" name="TextBox 96">
                <a:extLst>
                  <a:ext uri="{FF2B5EF4-FFF2-40B4-BE49-F238E27FC236}">
                    <a16:creationId xmlns:a16="http://schemas.microsoft.com/office/drawing/2014/main" id="{EFCEF9A5-5757-4EF1-B193-7BFC2A132238}"/>
                  </a:ext>
                </a:extLst>
              </p:cNvPr>
              <p:cNvSpPr txBox="1"/>
              <p:nvPr/>
            </p:nvSpPr>
            <p:spPr>
              <a:xfrm>
                <a:off x="4926495" y="4726621"/>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File Server</a:t>
                </a:r>
              </a:p>
            </p:txBody>
          </p:sp>
          <p:sp>
            <p:nvSpPr>
              <p:cNvPr id="99" name="TextBox 98">
                <a:extLst>
                  <a:ext uri="{FF2B5EF4-FFF2-40B4-BE49-F238E27FC236}">
                    <a16:creationId xmlns:a16="http://schemas.microsoft.com/office/drawing/2014/main" id="{77748D60-D697-4FF1-BB8C-4A1AE8A047F9}"/>
                  </a:ext>
                </a:extLst>
              </p:cNvPr>
              <p:cNvSpPr txBox="1"/>
              <p:nvPr/>
            </p:nvSpPr>
            <p:spPr>
              <a:xfrm>
                <a:off x="4926495" y="6215805"/>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File Server</a:t>
                </a:r>
              </a:p>
            </p:txBody>
          </p:sp>
        </p:grpSp>
        <p:grpSp>
          <p:nvGrpSpPr>
            <p:cNvPr id="121" name="Group 120">
              <a:extLst>
                <a:ext uri="{FF2B5EF4-FFF2-40B4-BE49-F238E27FC236}">
                  <a16:creationId xmlns:a16="http://schemas.microsoft.com/office/drawing/2014/main" id="{960D1081-918E-4311-AD46-1FB4060A0743}"/>
                </a:ext>
              </a:extLst>
            </p:cNvPr>
            <p:cNvGrpSpPr/>
            <p:nvPr/>
          </p:nvGrpSpPr>
          <p:grpSpPr>
            <a:xfrm>
              <a:off x="3871639" y="3999710"/>
              <a:ext cx="2907422" cy="2654409"/>
              <a:chOff x="3871639" y="3999710"/>
              <a:chExt cx="2907422" cy="2654409"/>
            </a:xfrm>
          </p:grpSpPr>
          <p:sp>
            <p:nvSpPr>
              <p:cNvPr id="14" name="Rectangle: Rounded Corners 13">
                <a:extLst>
                  <a:ext uri="{FF2B5EF4-FFF2-40B4-BE49-F238E27FC236}">
                    <a16:creationId xmlns:a16="http://schemas.microsoft.com/office/drawing/2014/main" id="{18A789F1-114F-42C5-BD5D-770029758C4E}"/>
                  </a:ext>
                </a:extLst>
              </p:cNvPr>
              <p:cNvSpPr/>
              <p:nvPr/>
            </p:nvSpPr>
            <p:spPr bwMode="auto">
              <a:xfrm>
                <a:off x="4101191" y="4161288"/>
                <a:ext cx="2345643" cy="979715"/>
              </a:xfrm>
              <a:prstGeom prst="round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5" name="Rectangle: Rounded Corners 14">
                <a:extLst>
                  <a:ext uri="{FF2B5EF4-FFF2-40B4-BE49-F238E27FC236}">
                    <a16:creationId xmlns:a16="http://schemas.microsoft.com/office/drawing/2014/main" id="{D4DCD805-F05A-4D5E-B843-262E92C945C4}"/>
                  </a:ext>
                </a:extLst>
              </p:cNvPr>
              <p:cNvSpPr/>
              <p:nvPr/>
            </p:nvSpPr>
            <p:spPr bwMode="auto">
              <a:xfrm>
                <a:off x="4101192" y="5674404"/>
                <a:ext cx="2345643" cy="979715"/>
              </a:xfrm>
              <a:prstGeom prst="round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pic>
            <p:nvPicPr>
              <p:cNvPr id="11" name="Picture 2" descr="Image result for Azure Storage">
                <a:extLst>
                  <a:ext uri="{FF2B5EF4-FFF2-40B4-BE49-F238E27FC236}">
                    <a16:creationId xmlns:a16="http://schemas.microsoft.com/office/drawing/2014/main" id="{0BC0656A-B0B6-4B85-884D-8574BF0F98D5}"/>
                  </a:ext>
                </a:extLst>
              </p:cNvPr>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97" t="17752" r="73421" b="47928"/>
              <a:stretch/>
            </p:blipFill>
            <p:spPr bwMode="auto">
              <a:xfrm>
                <a:off x="6162009" y="3999710"/>
                <a:ext cx="550637" cy="5333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torage">
                <a:extLst>
                  <a:ext uri="{FF2B5EF4-FFF2-40B4-BE49-F238E27FC236}">
                    <a16:creationId xmlns:a16="http://schemas.microsoft.com/office/drawing/2014/main" id="{D9A77F50-B3AE-4ADC-8C19-77821AE62041}"/>
                  </a:ext>
                </a:extLst>
              </p:cNvPr>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97" t="17752" r="73421" b="47928"/>
              <a:stretch/>
            </p:blipFill>
            <p:spPr bwMode="auto">
              <a:xfrm>
                <a:off x="6228424" y="5413147"/>
                <a:ext cx="550637" cy="533399"/>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2FF51129-3617-44DA-BF2E-F663CB7EBB11}"/>
                  </a:ext>
                </a:extLst>
              </p:cNvPr>
              <p:cNvGrpSpPr/>
              <p:nvPr/>
            </p:nvGrpSpPr>
            <p:grpSpPr>
              <a:xfrm>
                <a:off x="3871639" y="4028247"/>
                <a:ext cx="2035433" cy="908720"/>
                <a:chOff x="3871639" y="4028247"/>
                <a:chExt cx="2035433" cy="908720"/>
              </a:xfrm>
            </p:grpSpPr>
            <p:pic>
              <p:nvPicPr>
                <p:cNvPr id="87" name="Picture 86">
                  <a:extLst>
                    <a:ext uri="{FF2B5EF4-FFF2-40B4-BE49-F238E27FC236}">
                      <a16:creationId xmlns:a16="http://schemas.microsoft.com/office/drawing/2014/main" id="{23A660F2-72D8-4E53-8FD1-346271ECD3D0}"/>
                    </a:ext>
                  </a:extLst>
                </p:cNvPr>
                <p:cNvPicPr>
                  <a:picLocks noChangeAspect="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artisticGlowEdges/>
                          </a14:imgEffect>
                        </a14:imgLayer>
                      </a14:imgProps>
                    </a:ext>
                  </a:extLst>
                </a:blip>
                <a:stretch>
                  <a:fillRect/>
                </a:stretch>
              </p:blipFill>
              <p:spPr>
                <a:xfrm>
                  <a:off x="4054235" y="4028247"/>
                  <a:ext cx="1718734" cy="834092"/>
                </a:xfrm>
                <a:prstGeom prst="rect">
                  <a:avLst/>
                </a:prstGeom>
              </p:spPr>
            </p:pic>
            <p:sp>
              <p:nvSpPr>
                <p:cNvPr id="90" name="TextBox 89">
                  <a:extLst>
                    <a:ext uri="{FF2B5EF4-FFF2-40B4-BE49-F238E27FC236}">
                      <a16:creationId xmlns:a16="http://schemas.microsoft.com/office/drawing/2014/main" id="{9AB64BDA-DA8A-433B-B6A3-FF95BC919B95}"/>
                    </a:ext>
                  </a:extLst>
                </p:cNvPr>
                <p:cNvSpPr txBox="1"/>
                <p:nvPr/>
              </p:nvSpPr>
              <p:spPr>
                <a:xfrm>
                  <a:off x="3871639" y="4447602"/>
                  <a:ext cx="2035433"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RODC</a:t>
                  </a:r>
                </a:p>
              </p:txBody>
            </p:sp>
          </p:grpSp>
          <p:grpSp>
            <p:nvGrpSpPr>
              <p:cNvPr id="92" name="Group 91">
                <a:extLst>
                  <a:ext uri="{FF2B5EF4-FFF2-40B4-BE49-F238E27FC236}">
                    <a16:creationId xmlns:a16="http://schemas.microsoft.com/office/drawing/2014/main" id="{B8EAABD8-5693-4362-B33E-A982FE40E037}"/>
                  </a:ext>
                </a:extLst>
              </p:cNvPr>
              <p:cNvGrpSpPr/>
              <p:nvPr/>
            </p:nvGrpSpPr>
            <p:grpSpPr>
              <a:xfrm>
                <a:off x="4101191" y="5807130"/>
                <a:ext cx="1527248" cy="773464"/>
                <a:chOff x="4026443" y="4028247"/>
                <a:chExt cx="2073952" cy="1068104"/>
              </a:xfrm>
            </p:grpSpPr>
            <p:pic>
              <p:nvPicPr>
                <p:cNvPr id="93" name="Picture 92">
                  <a:extLst>
                    <a:ext uri="{FF2B5EF4-FFF2-40B4-BE49-F238E27FC236}">
                      <a16:creationId xmlns:a16="http://schemas.microsoft.com/office/drawing/2014/main" id="{176C54EF-A0C3-402D-A363-1C2E1523356C}"/>
                    </a:ext>
                  </a:extLst>
                </p:cNvPr>
                <p:cNvPicPr>
                  <a:picLocks noChangeAspect="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artisticGlowEdges/>
                          </a14:imgEffect>
                        </a14:imgLayer>
                      </a14:imgProps>
                    </a:ext>
                  </a:extLst>
                </a:blip>
                <a:stretch>
                  <a:fillRect/>
                </a:stretch>
              </p:blipFill>
              <p:spPr>
                <a:xfrm>
                  <a:off x="4054235" y="4028247"/>
                  <a:ext cx="1718734" cy="834092"/>
                </a:xfrm>
                <a:prstGeom prst="rect">
                  <a:avLst/>
                </a:prstGeom>
              </p:spPr>
            </p:pic>
            <p:sp>
              <p:nvSpPr>
                <p:cNvPr id="94" name="TextBox 93">
                  <a:extLst>
                    <a:ext uri="{FF2B5EF4-FFF2-40B4-BE49-F238E27FC236}">
                      <a16:creationId xmlns:a16="http://schemas.microsoft.com/office/drawing/2014/main" id="{2C844A47-6F13-4C66-8E5A-724E27F73EB0}"/>
                    </a:ext>
                  </a:extLst>
                </p:cNvPr>
                <p:cNvSpPr txBox="1"/>
                <p:nvPr/>
              </p:nvSpPr>
              <p:spPr>
                <a:xfrm>
                  <a:off x="4026443" y="4425882"/>
                  <a:ext cx="2073952" cy="670469"/>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RODC</a:t>
                  </a:r>
                </a:p>
              </p:txBody>
            </p:sp>
          </p:grpSp>
          <p:pic>
            <p:nvPicPr>
              <p:cNvPr id="96" name="Picture 95" descr="A close up of a logo&#10;&#10;Description generated with very high confidence">
                <a:extLst>
                  <a:ext uri="{FF2B5EF4-FFF2-40B4-BE49-F238E27FC236}">
                    <a16:creationId xmlns:a16="http://schemas.microsoft.com/office/drawing/2014/main" id="{6A03FD75-9455-451E-AC06-43664DCCDF44}"/>
                  </a:ext>
                </a:extLst>
              </p:cNvPr>
              <p:cNvPicPr>
                <a:picLocks noChangeAspect="1"/>
              </p:cNvPicPr>
              <p:nvPr/>
            </p:nvPicPr>
            <p:blipFill>
              <a:blip r:embed="rId12"/>
              <a:stretch>
                <a:fillRect/>
              </a:stretch>
            </p:blipFill>
            <p:spPr>
              <a:xfrm flipV="1">
                <a:off x="5716776" y="4338637"/>
                <a:ext cx="475121" cy="475121"/>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6E00D389-7990-4486-90D8-3AD9996971B1}"/>
                  </a:ext>
                </a:extLst>
              </p:cNvPr>
              <p:cNvPicPr>
                <a:picLocks noChangeAspect="1"/>
              </p:cNvPicPr>
              <p:nvPr/>
            </p:nvPicPr>
            <p:blipFill>
              <a:blip r:embed="rId12"/>
              <a:stretch>
                <a:fillRect/>
              </a:stretch>
            </p:blipFill>
            <p:spPr>
              <a:xfrm flipV="1">
                <a:off x="5716776" y="5827821"/>
                <a:ext cx="475121" cy="475121"/>
              </a:xfrm>
              <a:prstGeom prst="rect">
                <a:avLst/>
              </a:prstGeom>
            </p:spPr>
          </p:pic>
          <p:sp>
            <p:nvSpPr>
              <p:cNvPr id="115" name="TextBox 114">
                <a:extLst>
                  <a:ext uri="{FF2B5EF4-FFF2-40B4-BE49-F238E27FC236}">
                    <a16:creationId xmlns:a16="http://schemas.microsoft.com/office/drawing/2014/main" id="{0DECAFE9-31C4-45D1-BDD4-69445D18D6C2}"/>
                  </a:ext>
                </a:extLst>
              </p:cNvPr>
              <p:cNvSpPr txBox="1"/>
              <p:nvPr/>
            </p:nvSpPr>
            <p:spPr>
              <a:xfrm>
                <a:off x="4436649" y="5175385"/>
                <a:ext cx="1678323"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Remote Offices</a:t>
                </a:r>
              </a:p>
            </p:txBody>
          </p:sp>
        </p:grpSp>
      </p:grpSp>
      <p:grpSp>
        <p:nvGrpSpPr>
          <p:cNvPr id="146" name="Group 145">
            <a:extLst>
              <a:ext uri="{FF2B5EF4-FFF2-40B4-BE49-F238E27FC236}">
                <a16:creationId xmlns:a16="http://schemas.microsoft.com/office/drawing/2014/main" id="{C4E620CD-F0EA-4871-993B-4BCF67FEB798}"/>
              </a:ext>
            </a:extLst>
          </p:cNvPr>
          <p:cNvGrpSpPr/>
          <p:nvPr/>
        </p:nvGrpSpPr>
        <p:grpSpPr>
          <a:xfrm>
            <a:off x="7319113" y="3640464"/>
            <a:ext cx="3769661" cy="1530402"/>
            <a:chOff x="7465875" y="3712966"/>
            <a:chExt cx="3845251" cy="1561090"/>
          </a:xfrm>
        </p:grpSpPr>
        <p:sp>
          <p:nvSpPr>
            <p:cNvPr id="49" name="TextBox 48">
              <a:extLst>
                <a:ext uri="{FF2B5EF4-FFF2-40B4-BE49-F238E27FC236}">
                  <a16:creationId xmlns:a16="http://schemas.microsoft.com/office/drawing/2014/main" id="{6D56FDE3-55B5-4EB2-9134-92D20BAD7995}"/>
                </a:ext>
              </a:extLst>
            </p:cNvPr>
            <p:cNvSpPr txBox="1"/>
            <p:nvPr/>
          </p:nvSpPr>
          <p:spPr>
            <a:xfrm>
              <a:off x="7465875" y="4784691"/>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Send Quickly</a:t>
              </a:r>
            </a:p>
          </p:txBody>
        </p:sp>
        <p:pic>
          <p:nvPicPr>
            <p:cNvPr id="20" name="Picture 19" descr="A close up of a logo&#10;&#10;Description generated with very high confidence">
              <a:extLst>
                <a:ext uri="{FF2B5EF4-FFF2-40B4-BE49-F238E27FC236}">
                  <a16:creationId xmlns:a16="http://schemas.microsoft.com/office/drawing/2014/main" id="{E11AB544-1954-4F89-B48C-978586810D7B}"/>
                </a:ext>
              </a:extLst>
            </p:cNvPr>
            <p:cNvPicPr>
              <a:picLocks noChangeAspect="1"/>
            </p:cNvPicPr>
            <p:nvPr/>
          </p:nvPicPr>
          <p:blipFill>
            <a:blip r:embed="rId13">
              <a:duotone>
                <a:schemeClr val="accent5">
                  <a:shade val="45000"/>
                  <a:satMod val="135000"/>
                </a:schemeClr>
                <a:prstClr val="white"/>
              </a:duotone>
            </a:blip>
            <a:stretch>
              <a:fillRect/>
            </a:stretch>
          </p:blipFill>
          <p:spPr>
            <a:xfrm>
              <a:off x="8030706" y="3746791"/>
              <a:ext cx="1056341" cy="1056341"/>
            </a:xfrm>
            <a:prstGeom prst="rect">
              <a:avLst/>
            </a:prstGeom>
          </p:spPr>
        </p:pic>
        <p:grpSp>
          <p:nvGrpSpPr>
            <p:cNvPr id="36" name="Group 35">
              <a:extLst>
                <a:ext uri="{FF2B5EF4-FFF2-40B4-BE49-F238E27FC236}">
                  <a16:creationId xmlns:a16="http://schemas.microsoft.com/office/drawing/2014/main" id="{A3445481-7847-49EE-949C-3AB7481D41B9}"/>
                </a:ext>
              </a:extLst>
            </p:cNvPr>
            <p:cNvGrpSpPr/>
            <p:nvPr/>
          </p:nvGrpSpPr>
          <p:grpSpPr>
            <a:xfrm>
              <a:off x="9708573" y="3712966"/>
              <a:ext cx="1281285" cy="1217144"/>
              <a:chOff x="10452393" y="3151296"/>
              <a:chExt cx="834755" cy="785898"/>
            </a:xfrm>
            <a:solidFill>
              <a:srgbClr val="E6E6E6"/>
            </a:solidFill>
          </p:grpSpPr>
          <p:pic>
            <p:nvPicPr>
              <p:cNvPr id="24" name="Graphic 23" descr="Download from cloud">
                <a:extLst>
                  <a:ext uri="{FF2B5EF4-FFF2-40B4-BE49-F238E27FC236}">
                    <a16:creationId xmlns:a16="http://schemas.microsoft.com/office/drawing/2014/main" id="{8963A085-7D4C-4BAA-BC7F-689E77C3F70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452393" y="3252577"/>
                <a:ext cx="684617" cy="684617"/>
              </a:xfrm>
              <a:prstGeom prst="rect">
                <a:avLst/>
              </a:prstGeom>
            </p:spPr>
          </p:pic>
          <p:pic>
            <p:nvPicPr>
              <p:cNvPr id="35" name="Graphic 34" descr="Lightning">
                <a:extLst>
                  <a:ext uri="{FF2B5EF4-FFF2-40B4-BE49-F238E27FC236}">
                    <a16:creationId xmlns:a16="http://schemas.microsoft.com/office/drawing/2014/main" id="{AC5DCA60-C0E0-4C63-8F21-F7D7DEB45717}"/>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40589" t="58280" r="39932" b="13473"/>
              <a:stretch/>
            </p:blipFill>
            <p:spPr>
              <a:xfrm>
                <a:off x="10986870" y="3151296"/>
                <a:ext cx="300278" cy="435433"/>
              </a:xfrm>
              <a:prstGeom prst="rect">
                <a:avLst/>
              </a:prstGeom>
            </p:spPr>
          </p:pic>
        </p:grpSp>
        <p:sp>
          <p:nvSpPr>
            <p:cNvPr id="51" name="TextBox 50">
              <a:extLst>
                <a:ext uri="{FF2B5EF4-FFF2-40B4-BE49-F238E27FC236}">
                  <a16:creationId xmlns:a16="http://schemas.microsoft.com/office/drawing/2014/main" id="{5E5F5AAA-1690-4354-AFA7-BAB4FECCA56E}"/>
                </a:ext>
              </a:extLst>
            </p:cNvPr>
            <p:cNvSpPr txBox="1"/>
            <p:nvPr/>
          </p:nvSpPr>
          <p:spPr>
            <a:xfrm>
              <a:off x="9237174" y="4767312"/>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Recover Quickly</a:t>
              </a:r>
            </a:p>
          </p:txBody>
        </p:sp>
      </p:grpSp>
      <p:grpSp>
        <p:nvGrpSpPr>
          <p:cNvPr id="147" name="Group 146">
            <a:extLst>
              <a:ext uri="{FF2B5EF4-FFF2-40B4-BE49-F238E27FC236}">
                <a16:creationId xmlns:a16="http://schemas.microsoft.com/office/drawing/2014/main" id="{0E1FF817-94D4-47D1-82D1-6E6587325DF9}"/>
              </a:ext>
            </a:extLst>
          </p:cNvPr>
          <p:cNvGrpSpPr/>
          <p:nvPr/>
        </p:nvGrpSpPr>
        <p:grpSpPr>
          <a:xfrm>
            <a:off x="8333671" y="5219186"/>
            <a:ext cx="2033182" cy="1272599"/>
            <a:chOff x="8500778" y="5323345"/>
            <a:chExt cx="2073952" cy="1298117"/>
          </a:xfrm>
        </p:grpSpPr>
        <p:grpSp>
          <p:nvGrpSpPr>
            <p:cNvPr id="48" name="Group 47">
              <a:extLst>
                <a:ext uri="{FF2B5EF4-FFF2-40B4-BE49-F238E27FC236}">
                  <a16:creationId xmlns:a16="http://schemas.microsoft.com/office/drawing/2014/main" id="{D525F8B2-F179-435A-8B55-FA91B209EC6E}"/>
                </a:ext>
              </a:extLst>
            </p:cNvPr>
            <p:cNvGrpSpPr/>
            <p:nvPr/>
          </p:nvGrpSpPr>
          <p:grpSpPr>
            <a:xfrm>
              <a:off x="8894392" y="5323345"/>
              <a:ext cx="1100562" cy="914400"/>
              <a:chOff x="8894392" y="5323345"/>
              <a:chExt cx="1100562" cy="914400"/>
            </a:xfrm>
            <a:solidFill>
              <a:srgbClr val="00017A"/>
            </a:solidFill>
          </p:grpSpPr>
          <p:pic>
            <p:nvPicPr>
              <p:cNvPr id="45" name="Graphic 44" descr="Gauge">
                <a:extLst>
                  <a:ext uri="{FF2B5EF4-FFF2-40B4-BE49-F238E27FC236}">
                    <a16:creationId xmlns:a16="http://schemas.microsoft.com/office/drawing/2014/main" id="{EFBD3DFF-B50B-4A52-A408-53CFA1D8BE3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080554" y="5323345"/>
                <a:ext cx="914400" cy="914400"/>
              </a:xfrm>
              <a:prstGeom prst="rect">
                <a:avLst/>
              </a:prstGeom>
            </p:spPr>
          </p:pic>
          <p:pic>
            <p:nvPicPr>
              <p:cNvPr id="47" name="Graphic 46" descr="Single gear">
                <a:extLst>
                  <a:ext uri="{FF2B5EF4-FFF2-40B4-BE49-F238E27FC236}">
                    <a16:creationId xmlns:a16="http://schemas.microsoft.com/office/drawing/2014/main" id="{733C908F-955C-4526-90C0-167CC985B0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94392" y="5395395"/>
                <a:ext cx="400614" cy="400614"/>
              </a:xfrm>
              <a:prstGeom prst="rect">
                <a:avLst/>
              </a:prstGeom>
            </p:spPr>
          </p:pic>
        </p:grpSp>
        <p:sp>
          <p:nvSpPr>
            <p:cNvPr id="52" name="TextBox 51">
              <a:extLst>
                <a:ext uri="{FF2B5EF4-FFF2-40B4-BE49-F238E27FC236}">
                  <a16:creationId xmlns:a16="http://schemas.microsoft.com/office/drawing/2014/main" id="{498B40E7-C9D7-4138-BB24-FB704FC8668F}"/>
                </a:ext>
              </a:extLst>
            </p:cNvPr>
            <p:cNvSpPr txBox="1"/>
            <p:nvPr/>
          </p:nvSpPr>
          <p:spPr>
            <a:xfrm>
              <a:off x="8500778" y="6132097"/>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Management at Scale</a:t>
              </a:r>
            </a:p>
          </p:txBody>
        </p:sp>
      </p:grpSp>
      <p:grpSp>
        <p:nvGrpSpPr>
          <p:cNvPr id="145" name="Group 144">
            <a:extLst>
              <a:ext uri="{FF2B5EF4-FFF2-40B4-BE49-F238E27FC236}">
                <a16:creationId xmlns:a16="http://schemas.microsoft.com/office/drawing/2014/main" id="{404530C0-7922-4B77-AE76-01D68815242D}"/>
              </a:ext>
            </a:extLst>
          </p:cNvPr>
          <p:cNvGrpSpPr/>
          <p:nvPr/>
        </p:nvGrpSpPr>
        <p:grpSpPr>
          <a:xfrm>
            <a:off x="6714023" y="2143386"/>
            <a:ext cx="5211058" cy="1459586"/>
            <a:chOff x="6848652" y="2185869"/>
            <a:chExt cx="5315551" cy="1488854"/>
          </a:xfrm>
        </p:grpSpPr>
        <p:pic>
          <p:nvPicPr>
            <p:cNvPr id="31" name="Picture 30">
              <a:extLst>
                <a:ext uri="{FF2B5EF4-FFF2-40B4-BE49-F238E27FC236}">
                  <a16:creationId xmlns:a16="http://schemas.microsoft.com/office/drawing/2014/main" id="{8661F35A-20B7-44E6-B797-8E3AE7F6C5D2}"/>
                </a:ext>
              </a:extLst>
            </p:cNvPr>
            <p:cNvPicPr>
              <a:picLocks noChangeAspect="1"/>
            </p:cNvPicPr>
            <p:nvPr/>
          </p:nvPicPr>
          <p:blipFill>
            <a:blip r:embed="rId2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94874" y="2325699"/>
              <a:ext cx="781508" cy="859659"/>
            </a:xfrm>
            <a:prstGeom prst="rect">
              <a:avLst/>
            </a:prstGeom>
          </p:spPr>
        </p:pic>
        <p:pic>
          <p:nvPicPr>
            <p:cNvPr id="33" name="Graphic 32" descr="Key">
              <a:extLst>
                <a:ext uri="{FF2B5EF4-FFF2-40B4-BE49-F238E27FC236}">
                  <a16:creationId xmlns:a16="http://schemas.microsoft.com/office/drawing/2014/main" id="{D1B22FDA-6498-4536-BD60-9DEC642DA1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995118" y="2185869"/>
              <a:ext cx="1033119" cy="1033119"/>
            </a:xfrm>
            <a:prstGeom prst="rect">
              <a:avLst/>
            </a:prstGeom>
          </p:spPr>
        </p:pic>
        <p:pic>
          <p:nvPicPr>
            <p:cNvPr id="41" name="Graphic 40" descr="Checklist">
              <a:extLst>
                <a:ext uri="{FF2B5EF4-FFF2-40B4-BE49-F238E27FC236}">
                  <a16:creationId xmlns:a16="http://schemas.microsoft.com/office/drawing/2014/main" id="{0D40696F-89AE-4FAE-8056-536AE998F89F}"/>
                </a:ext>
              </a:extLst>
            </p:cNvPr>
            <p:cNvPicPr>
              <a:picLocks noChangeAspect="1"/>
            </p:cNvPicPr>
            <p:nvPr/>
          </p:nvPicPr>
          <p:blipFill>
            <a:blip r:embed="rId25">
              <a:duotone>
                <a:schemeClr val="accent5">
                  <a:shade val="45000"/>
                  <a:satMod val="135000"/>
                </a:schemeClr>
                <a:prstClr val="white"/>
              </a:duotone>
              <a:extLst>
                <a:ext uri="{96DAC541-7B7A-43D3-8B79-37D633B846F1}">
                  <asvg:svgBlip xmlns:asvg="http://schemas.microsoft.com/office/drawing/2016/SVG/main" r:embed="rId26"/>
                </a:ext>
              </a:extLst>
            </a:blip>
            <a:stretch>
              <a:fillRect/>
            </a:stretch>
          </p:blipFill>
          <p:spPr>
            <a:xfrm>
              <a:off x="10695300" y="2339445"/>
              <a:ext cx="798517" cy="798517"/>
            </a:xfrm>
            <a:prstGeom prst="rect">
              <a:avLst/>
            </a:prstGeom>
          </p:spPr>
        </p:pic>
        <p:sp>
          <p:nvSpPr>
            <p:cNvPr id="50" name="TextBox 49">
              <a:extLst>
                <a:ext uri="{FF2B5EF4-FFF2-40B4-BE49-F238E27FC236}">
                  <a16:creationId xmlns:a16="http://schemas.microsoft.com/office/drawing/2014/main" id="{9775719D-1C26-4ACC-A2DC-CBDA9B3E3639}"/>
                </a:ext>
              </a:extLst>
            </p:cNvPr>
            <p:cNvSpPr txBox="1"/>
            <p:nvPr/>
          </p:nvSpPr>
          <p:spPr>
            <a:xfrm>
              <a:off x="8455001" y="3118217"/>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Security</a:t>
              </a:r>
            </a:p>
          </p:txBody>
        </p:sp>
        <p:sp>
          <p:nvSpPr>
            <p:cNvPr id="53" name="TextBox 52">
              <a:extLst>
                <a:ext uri="{FF2B5EF4-FFF2-40B4-BE49-F238E27FC236}">
                  <a16:creationId xmlns:a16="http://schemas.microsoft.com/office/drawing/2014/main" id="{E804F48F-8044-4BD5-BED9-85DD6293873E}"/>
                </a:ext>
              </a:extLst>
            </p:cNvPr>
            <p:cNvSpPr txBox="1"/>
            <p:nvPr/>
          </p:nvSpPr>
          <p:spPr>
            <a:xfrm>
              <a:off x="10090251" y="3110220"/>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Compliance</a:t>
              </a:r>
            </a:p>
          </p:txBody>
        </p:sp>
        <p:sp>
          <p:nvSpPr>
            <p:cNvPr id="54" name="TextBox 53">
              <a:extLst>
                <a:ext uri="{FF2B5EF4-FFF2-40B4-BE49-F238E27FC236}">
                  <a16:creationId xmlns:a16="http://schemas.microsoft.com/office/drawing/2014/main" id="{816B20B2-7FA1-4B02-B0C1-4CFF8CC7FDBB}"/>
                </a:ext>
              </a:extLst>
            </p:cNvPr>
            <p:cNvSpPr txBox="1"/>
            <p:nvPr/>
          </p:nvSpPr>
          <p:spPr>
            <a:xfrm>
              <a:off x="6848652" y="3185358"/>
              <a:ext cx="2073952" cy="4893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Cost</a:t>
              </a:r>
            </a:p>
          </p:txBody>
        </p:sp>
      </p:grpSp>
      <p:grpSp>
        <p:nvGrpSpPr>
          <p:cNvPr id="141" name="Group 140">
            <a:extLst>
              <a:ext uri="{FF2B5EF4-FFF2-40B4-BE49-F238E27FC236}">
                <a16:creationId xmlns:a16="http://schemas.microsoft.com/office/drawing/2014/main" id="{84126563-C598-476D-A39A-619E9FBCB88D}"/>
              </a:ext>
            </a:extLst>
          </p:cNvPr>
          <p:cNvGrpSpPr/>
          <p:nvPr/>
        </p:nvGrpSpPr>
        <p:grpSpPr>
          <a:xfrm>
            <a:off x="6704942" y="1038534"/>
            <a:ext cx="5068417" cy="5485266"/>
            <a:chOff x="6839389" y="1058862"/>
            <a:chExt cx="5170049" cy="5595257"/>
          </a:xfrm>
        </p:grpSpPr>
        <p:sp>
          <p:nvSpPr>
            <p:cNvPr id="17" name="Rectangle: Rounded Corners 16">
              <a:extLst>
                <a:ext uri="{FF2B5EF4-FFF2-40B4-BE49-F238E27FC236}">
                  <a16:creationId xmlns:a16="http://schemas.microsoft.com/office/drawing/2014/main" id="{798C8C09-5EB5-4AAE-893F-56635646037B}"/>
                </a:ext>
              </a:extLst>
            </p:cNvPr>
            <p:cNvSpPr/>
            <p:nvPr/>
          </p:nvSpPr>
          <p:spPr bwMode="auto">
            <a:xfrm>
              <a:off x="7113898" y="1539420"/>
              <a:ext cx="4895540" cy="5114699"/>
            </a:xfrm>
            <a:prstGeom prst="round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8" name="TextBox 17">
              <a:extLst>
                <a:ext uri="{FF2B5EF4-FFF2-40B4-BE49-F238E27FC236}">
                  <a16:creationId xmlns:a16="http://schemas.microsoft.com/office/drawing/2014/main" id="{382F6883-5528-49F8-ABFE-0F9A77EE901D}"/>
                </a:ext>
              </a:extLst>
            </p:cNvPr>
            <p:cNvSpPr txBox="1"/>
            <p:nvPr/>
          </p:nvSpPr>
          <p:spPr>
            <a:xfrm>
              <a:off x="7970837" y="1058862"/>
              <a:ext cx="3276600" cy="6278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gradFill>
                    <a:gsLst>
                      <a:gs pos="2917">
                        <a:srgbClr val="353535"/>
                      </a:gs>
                      <a:gs pos="30000">
                        <a:srgbClr val="353535"/>
                      </a:gs>
                    </a:gsLst>
                    <a:lin ang="5400000" scaled="0"/>
                  </a:gradFill>
                  <a:latin typeface="Segoe UI Semilight"/>
                </a:rPr>
                <a:t>Customer Challenges</a:t>
              </a:r>
            </a:p>
          </p:txBody>
        </p:sp>
        <p:cxnSp>
          <p:nvCxnSpPr>
            <p:cNvPr id="130" name="Straight Connector 129">
              <a:extLst>
                <a:ext uri="{FF2B5EF4-FFF2-40B4-BE49-F238E27FC236}">
                  <a16:creationId xmlns:a16="http://schemas.microsoft.com/office/drawing/2014/main" id="{988ADC63-4E73-426F-B39D-AE712F5D3075}"/>
                </a:ext>
              </a:extLst>
            </p:cNvPr>
            <p:cNvCxnSpPr>
              <a:cxnSpLocks/>
            </p:cNvCxnSpPr>
            <p:nvPr/>
          </p:nvCxnSpPr>
          <p:spPr>
            <a:xfrm>
              <a:off x="6839389" y="1662633"/>
              <a:ext cx="0" cy="4797854"/>
            </a:xfrm>
            <a:prstGeom prst="line">
              <a:avLst/>
            </a:prstGeom>
            <a:ln w="28575">
              <a:headEnd type="none"/>
              <a:tailEnd type="none"/>
            </a:ln>
          </p:spPr>
          <p:style>
            <a:lnRef idx="1">
              <a:schemeClr val="accent3"/>
            </a:lnRef>
            <a:fillRef idx="0">
              <a:schemeClr val="accent3"/>
            </a:fillRef>
            <a:effectRef idx="0">
              <a:schemeClr val="accent3"/>
            </a:effectRef>
            <a:fontRef idx="minor">
              <a:schemeClr val="tx1"/>
            </a:fontRef>
          </p:style>
        </p:cxnSp>
      </p:grpSp>
      <p:grpSp>
        <p:nvGrpSpPr>
          <p:cNvPr id="150" name="Group 149">
            <a:extLst>
              <a:ext uri="{FF2B5EF4-FFF2-40B4-BE49-F238E27FC236}">
                <a16:creationId xmlns:a16="http://schemas.microsoft.com/office/drawing/2014/main" id="{7D806C3A-4DC7-4414-B975-AFC18AE6B3C2}"/>
              </a:ext>
            </a:extLst>
          </p:cNvPr>
          <p:cNvGrpSpPr/>
          <p:nvPr/>
        </p:nvGrpSpPr>
        <p:grpSpPr>
          <a:xfrm>
            <a:off x="119835" y="3877212"/>
            <a:ext cx="3735103" cy="2696635"/>
            <a:chOff x="122237" y="3954462"/>
            <a:chExt cx="3810000" cy="2750708"/>
          </a:xfrm>
        </p:grpSpPr>
        <p:grpSp>
          <p:nvGrpSpPr>
            <p:cNvPr id="140" name="Group 139">
              <a:extLst>
                <a:ext uri="{FF2B5EF4-FFF2-40B4-BE49-F238E27FC236}">
                  <a16:creationId xmlns:a16="http://schemas.microsoft.com/office/drawing/2014/main" id="{374C02D1-B5B3-45FE-A5D4-6B1FB6019A89}"/>
                </a:ext>
              </a:extLst>
            </p:cNvPr>
            <p:cNvGrpSpPr/>
            <p:nvPr/>
          </p:nvGrpSpPr>
          <p:grpSpPr>
            <a:xfrm>
              <a:off x="122237" y="3954462"/>
              <a:ext cx="3810000" cy="2750708"/>
              <a:chOff x="122237" y="3954462"/>
              <a:chExt cx="3810000" cy="2750708"/>
            </a:xfrm>
          </p:grpSpPr>
          <p:grpSp>
            <p:nvGrpSpPr>
              <p:cNvPr id="134" name="Group 133">
                <a:extLst>
                  <a:ext uri="{FF2B5EF4-FFF2-40B4-BE49-F238E27FC236}">
                    <a16:creationId xmlns:a16="http://schemas.microsoft.com/office/drawing/2014/main" id="{7CE1CCB0-676A-4B7D-BBAE-AAF4B685ECD7}"/>
                  </a:ext>
                </a:extLst>
              </p:cNvPr>
              <p:cNvGrpSpPr/>
              <p:nvPr/>
            </p:nvGrpSpPr>
            <p:grpSpPr>
              <a:xfrm>
                <a:off x="122237" y="3954462"/>
                <a:ext cx="3810000" cy="2750708"/>
                <a:chOff x="122237" y="3954462"/>
                <a:chExt cx="3810000" cy="2750708"/>
              </a:xfrm>
            </p:grpSpPr>
            <p:sp>
              <p:nvSpPr>
                <p:cNvPr id="13" name="Rectangle: Rounded Corners 12">
                  <a:extLst>
                    <a:ext uri="{FF2B5EF4-FFF2-40B4-BE49-F238E27FC236}">
                      <a16:creationId xmlns:a16="http://schemas.microsoft.com/office/drawing/2014/main" id="{EFFB8891-0F3C-4072-8EDD-8261C29D253E}"/>
                    </a:ext>
                  </a:extLst>
                </p:cNvPr>
                <p:cNvSpPr/>
                <p:nvPr/>
              </p:nvSpPr>
              <p:spPr bwMode="auto">
                <a:xfrm>
                  <a:off x="549954" y="4163209"/>
                  <a:ext cx="3382283" cy="2541961"/>
                </a:xfrm>
                <a:prstGeom prst="round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cs typeface="Segoe UI" pitchFamily="34" charset="0"/>
                  </a:endParaRPr>
                </a:p>
              </p:txBody>
            </p:sp>
            <p:pic>
              <p:nvPicPr>
                <p:cNvPr id="10" name="Picture 2" descr="Image result for Azure Storage">
                  <a:extLst>
                    <a:ext uri="{FF2B5EF4-FFF2-40B4-BE49-F238E27FC236}">
                      <a16:creationId xmlns:a16="http://schemas.microsoft.com/office/drawing/2014/main" id="{C6A96DA2-F269-4D7D-8356-EE28ED127ACB}"/>
                    </a:ext>
                  </a:extLst>
                </p:cNvPr>
                <p:cNvPicPr>
                  <a:picLocks noChangeAspect="1" noChangeArrowheads="1"/>
                </p:cNvPicPr>
                <p:nvPr/>
              </p:nvPicPr>
              <p:blipFill rotWithShape="1">
                <a:blip r:embed="rId9">
                  <a:duotone>
                    <a:prstClr val="black"/>
                    <a:schemeClr val="accent3">
                      <a:tint val="45000"/>
                      <a:satMod val="400000"/>
                    </a:schemeClr>
                  </a:duotone>
                  <a:extLst>
                    <a:ext uri="{28A0092B-C50C-407E-A947-70E740481C1C}">
                      <a14:useLocalDpi xmlns:a14="http://schemas.microsoft.com/office/drawing/2010/main" val="0"/>
                    </a:ext>
                  </a:extLst>
                </a:blip>
                <a:srcRect l="197" t="17752" r="73421" b="47928"/>
                <a:stretch/>
              </p:blipFill>
              <p:spPr bwMode="auto">
                <a:xfrm>
                  <a:off x="122237" y="3954462"/>
                  <a:ext cx="703037" cy="89262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A6E84DB8-0F88-458A-932D-06F41EEF07B0}"/>
                    </a:ext>
                  </a:extLst>
                </p:cNvPr>
                <p:cNvSpPr txBox="1"/>
                <p:nvPr/>
              </p:nvSpPr>
              <p:spPr>
                <a:xfrm>
                  <a:off x="929431" y="5614868"/>
                  <a:ext cx="2562828" cy="5170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gradFill>
                        <a:gsLst>
                          <a:gs pos="2917">
                            <a:srgbClr val="353535"/>
                          </a:gs>
                          <a:gs pos="30000">
                            <a:srgbClr val="353535"/>
                          </a:gs>
                        </a:gsLst>
                        <a:lin ang="5400000" scaled="0"/>
                      </a:gradFill>
                      <a:latin typeface="Segoe UI Semilight"/>
                    </a:rPr>
                    <a:t>1 vCenter with 500+ VMs</a:t>
                  </a:r>
                </a:p>
              </p:txBody>
            </p:sp>
            <p:pic>
              <p:nvPicPr>
                <p:cNvPr id="79" name="Picture 78" descr="A close up of a sign&#10;&#10;Description generated with very high confidence">
                  <a:extLst>
                    <a:ext uri="{FF2B5EF4-FFF2-40B4-BE49-F238E27FC236}">
                      <a16:creationId xmlns:a16="http://schemas.microsoft.com/office/drawing/2014/main" id="{03E6CE7B-28AE-4073-8DEA-9900015AC6D7}"/>
                    </a:ext>
                  </a:extLst>
                </p:cNvPr>
                <p:cNvPicPr>
                  <a:picLocks noChangeAspect="1"/>
                </p:cNvPicPr>
                <p:nvPr/>
              </p:nvPicPr>
              <p:blipFill>
                <a:blip r:embed="rId27"/>
                <a:stretch>
                  <a:fillRect/>
                </a:stretch>
              </p:blipFill>
              <p:spPr>
                <a:xfrm>
                  <a:off x="1734475" y="4572763"/>
                  <a:ext cx="1054762" cy="1054762"/>
                </a:xfrm>
                <a:prstGeom prst="rect">
                  <a:avLst/>
                </a:prstGeom>
              </p:spPr>
            </p:pic>
          </p:grpSp>
          <p:grpSp>
            <p:nvGrpSpPr>
              <p:cNvPr id="135" name="Group 134">
                <a:extLst>
                  <a:ext uri="{FF2B5EF4-FFF2-40B4-BE49-F238E27FC236}">
                    <a16:creationId xmlns:a16="http://schemas.microsoft.com/office/drawing/2014/main" id="{E576102E-3BF7-4740-80BB-1FD6FD915D19}"/>
                  </a:ext>
                </a:extLst>
              </p:cNvPr>
              <p:cNvGrpSpPr/>
              <p:nvPr/>
            </p:nvGrpSpPr>
            <p:grpSpPr>
              <a:xfrm>
                <a:off x="770343" y="4297768"/>
                <a:ext cx="2998622" cy="2278267"/>
                <a:chOff x="770343" y="4297768"/>
                <a:chExt cx="2998622" cy="2278267"/>
              </a:xfrm>
            </p:grpSpPr>
            <p:pic>
              <p:nvPicPr>
                <p:cNvPr id="122" name="Picture 121">
                  <a:extLst>
                    <a:ext uri="{FF2B5EF4-FFF2-40B4-BE49-F238E27FC236}">
                      <a16:creationId xmlns:a16="http://schemas.microsoft.com/office/drawing/2014/main" id="{FF7B255C-0945-4BA9-8B41-F5B3D5A4B593}"/>
                    </a:ext>
                  </a:extLst>
                </p:cNvPr>
                <p:cNvPicPr>
                  <a:picLocks noChangeAspect="1"/>
                </p:cNvPicPr>
                <p:nvPr/>
              </p:nvPicPr>
              <p:blipFill>
                <a:blip r:embed="rId28" cstate="hq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5625" y="4297768"/>
                  <a:ext cx="415023" cy="415023"/>
                </a:xfrm>
                <a:prstGeom prst="rect">
                  <a:avLst/>
                </a:prstGeom>
                <a:noFill/>
              </p:spPr>
            </p:pic>
            <p:pic>
              <p:nvPicPr>
                <p:cNvPr id="123" name="Picture 122">
                  <a:extLst>
                    <a:ext uri="{FF2B5EF4-FFF2-40B4-BE49-F238E27FC236}">
                      <a16:creationId xmlns:a16="http://schemas.microsoft.com/office/drawing/2014/main" id="{FF338989-ECAA-4A5C-8D5A-805C518EA64F}"/>
                    </a:ext>
                  </a:extLst>
                </p:cNvPr>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3307803" y="6095075"/>
                  <a:ext cx="461162" cy="461162"/>
                </a:xfrm>
                <a:prstGeom prst="rect">
                  <a:avLst/>
                </a:prstGeom>
              </p:spPr>
            </p:pic>
            <p:pic>
              <p:nvPicPr>
                <p:cNvPr id="124" name="Picture 123">
                  <a:extLst>
                    <a:ext uri="{FF2B5EF4-FFF2-40B4-BE49-F238E27FC236}">
                      <a16:creationId xmlns:a16="http://schemas.microsoft.com/office/drawing/2014/main" id="{E115953C-F1A9-49F9-92A5-F2F0DDDBA0E3}"/>
                    </a:ext>
                  </a:extLst>
                </p:cNvPr>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770343" y="6128288"/>
                  <a:ext cx="447747" cy="447747"/>
                </a:xfrm>
                <a:prstGeom prst="rect">
                  <a:avLst/>
                </a:prstGeom>
              </p:spPr>
            </p:pic>
          </p:grpSp>
        </p:grpSp>
        <p:pic>
          <p:nvPicPr>
            <p:cNvPr id="148" name="Picture 147" descr="A close up of a logo&#10;&#10;Description generated with very high confidence">
              <a:extLst>
                <a:ext uri="{FF2B5EF4-FFF2-40B4-BE49-F238E27FC236}">
                  <a16:creationId xmlns:a16="http://schemas.microsoft.com/office/drawing/2014/main" id="{2501C3D3-BB07-41A9-9EB5-35A5797131A9}"/>
                </a:ext>
              </a:extLst>
            </p:cNvPr>
            <p:cNvPicPr>
              <a:picLocks noChangeAspect="1"/>
            </p:cNvPicPr>
            <p:nvPr/>
          </p:nvPicPr>
          <p:blipFill>
            <a:blip r:embed="rId12">
              <a:duotone>
                <a:schemeClr val="accent3">
                  <a:shade val="45000"/>
                  <a:satMod val="135000"/>
                </a:schemeClr>
                <a:prstClr val="white"/>
              </a:duotone>
            </a:blip>
            <a:stretch>
              <a:fillRect/>
            </a:stretch>
          </p:blipFill>
          <p:spPr>
            <a:xfrm flipV="1">
              <a:off x="3410759" y="4305218"/>
              <a:ext cx="292835" cy="374296"/>
            </a:xfrm>
            <a:prstGeom prst="rect">
              <a:avLst/>
            </a:prstGeom>
          </p:spPr>
        </p:pic>
      </p:grpSp>
      <p:grpSp>
        <p:nvGrpSpPr>
          <p:cNvPr id="70" name="Group 69">
            <a:extLst>
              <a:ext uri="{FF2B5EF4-FFF2-40B4-BE49-F238E27FC236}">
                <a16:creationId xmlns:a16="http://schemas.microsoft.com/office/drawing/2014/main" id="{53AFBEC0-C2B2-4C57-B8EF-85644C02E8D1}"/>
              </a:ext>
            </a:extLst>
          </p:cNvPr>
          <p:cNvGrpSpPr/>
          <p:nvPr/>
        </p:nvGrpSpPr>
        <p:grpSpPr>
          <a:xfrm>
            <a:off x="4817012" y="1708620"/>
            <a:ext cx="681372" cy="720065"/>
            <a:chOff x="4801118" y="1743763"/>
            <a:chExt cx="881579" cy="892455"/>
          </a:xfrm>
        </p:grpSpPr>
        <p:pic>
          <p:nvPicPr>
            <p:cNvPr id="67" name="Picture 66">
              <a:extLst>
                <a:ext uri="{FF2B5EF4-FFF2-40B4-BE49-F238E27FC236}">
                  <a16:creationId xmlns:a16="http://schemas.microsoft.com/office/drawing/2014/main" id="{A996EAFE-6CC9-4155-9499-9E378A01E3D0}"/>
                </a:ext>
              </a:extLst>
            </p:cNvPr>
            <p:cNvPicPr>
              <a:picLocks noChangeAspect="1"/>
            </p:cNvPicPr>
            <p:nvPr/>
          </p:nvPicPr>
          <p:blipFill>
            <a:blip r:embed="rId5"/>
            <a:stretch>
              <a:fillRect/>
            </a:stretch>
          </p:blipFill>
          <p:spPr>
            <a:xfrm flipH="1">
              <a:off x="4801118" y="1760980"/>
              <a:ext cx="881579" cy="875238"/>
            </a:xfrm>
            <a:prstGeom prst="rect">
              <a:avLst/>
            </a:prstGeom>
          </p:spPr>
        </p:pic>
        <p:pic>
          <p:nvPicPr>
            <p:cNvPr id="69" name="Picture 68" descr="A close up of a logo&#10;&#10;Description generated with high confidence">
              <a:extLst>
                <a:ext uri="{FF2B5EF4-FFF2-40B4-BE49-F238E27FC236}">
                  <a16:creationId xmlns:a16="http://schemas.microsoft.com/office/drawing/2014/main" id="{77348921-DDCD-40E5-A08C-7CD1D2DC5961}"/>
                </a:ext>
              </a:extLst>
            </p:cNvPr>
            <p:cNvPicPr>
              <a:picLocks noChangeAspect="1"/>
            </p:cNvPicPr>
            <p:nvPr/>
          </p:nvPicPr>
          <p:blipFill>
            <a:blip r:embed="rId31"/>
            <a:stretch>
              <a:fillRect/>
            </a:stretch>
          </p:blipFill>
          <p:spPr>
            <a:xfrm>
              <a:off x="4914093" y="1743763"/>
              <a:ext cx="658113" cy="658113"/>
            </a:xfrm>
            <a:prstGeom prst="rect">
              <a:avLst/>
            </a:prstGeom>
          </p:spPr>
        </p:pic>
      </p:grpSp>
      <p:sp>
        <p:nvSpPr>
          <p:cNvPr id="73" name="TextBox 72">
            <a:extLst>
              <a:ext uri="{FF2B5EF4-FFF2-40B4-BE49-F238E27FC236}">
                <a16:creationId xmlns:a16="http://schemas.microsoft.com/office/drawing/2014/main" id="{AC303E74-A749-4923-8FDD-6DBE6BA0ACC3}"/>
              </a:ext>
            </a:extLst>
          </p:cNvPr>
          <p:cNvSpPr txBox="1"/>
          <p:nvPr/>
        </p:nvSpPr>
        <p:spPr>
          <a:xfrm>
            <a:off x="4206711" y="2353099"/>
            <a:ext cx="2033182" cy="4797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372" dirty="0">
                <a:gradFill>
                  <a:gsLst>
                    <a:gs pos="2917">
                      <a:srgbClr val="353535"/>
                    </a:gs>
                    <a:gs pos="30000">
                      <a:srgbClr val="353535"/>
                    </a:gs>
                  </a:gsLst>
                  <a:lin ang="5400000" scaled="0"/>
                </a:gradFill>
                <a:latin typeface="Segoe UI Semilight"/>
              </a:rPr>
              <a:t>200 Linux App VMs</a:t>
            </a:r>
          </a:p>
        </p:txBody>
      </p:sp>
      <p:pic>
        <p:nvPicPr>
          <p:cNvPr id="78" name="Picture 77">
            <a:extLst>
              <a:ext uri="{FF2B5EF4-FFF2-40B4-BE49-F238E27FC236}">
                <a16:creationId xmlns:a16="http://schemas.microsoft.com/office/drawing/2014/main" id="{BADC6FB4-9EF1-406A-AC1A-B5ED67EB6A46}"/>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5500611" y="2019500"/>
            <a:ext cx="533768" cy="533768"/>
          </a:xfrm>
          <a:prstGeom prst="rect">
            <a:avLst/>
          </a:prstGeom>
        </p:spPr>
      </p:pic>
      <p:pic>
        <p:nvPicPr>
          <p:cNvPr id="81" name="Picture 80">
            <a:extLst>
              <a:ext uri="{FF2B5EF4-FFF2-40B4-BE49-F238E27FC236}">
                <a16:creationId xmlns:a16="http://schemas.microsoft.com/office/drawing/2014/main" id="{4BA66EF4-01B5-4169-8C96-D7FB7D39AE65}"/>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1913877" y="2001107"/>
            <a:ext cx="533768" cy="533768"/>
          </a:xfrm>
          <a:prstGeom prst="rect">
            <a:avLst/>
          </a:prstGeom>
        </p:spPr>
      </p:pic>
      <p:pic>
        <p:nvPicPr>
          <p:cNvPr id="82" name="Picture 81">
            <a:extLst>
              <a:ext uri="{FF2B5EF4-FFF2-40B4-BE49-F238E27FC236}">
                <a16:creationId xmlns:a16="http://schemas.microsoft.com/office/drawing/2014/main" id="{A90AC4D5-8F33-4A86-BFEB-BCE688B24EFA}"/>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3655191" y="3076844"/>
            <a:ext cx="533768" cy="533768"/>
          </a:xfrm>
          <a:prstGeom prst="rect">
            <a:avLst/>
          </a:prstGeom>
        </p:spPr>
      </p:pic>
      <p:pic>
        <p:nvPicPr>
          <p:cNvPr id="83" name="Picture 82">
            <a:extLst>
              <a:ext uri="{FF2B5EF4-FFF2-40B4-BE49-F238E27FC236}">
                <a16:creationId xmlns:a16="http://schemas.microsoft.com/office/drawing/2014/main" id="{62BE7269-25CF-4BCC-A0EA-72DF606A6007}"/>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3773562" y="1979343"/>
            <a:ext cx="533768" cy="533768"/>
          </a:xfrm>
          <a:prstGeom prst="rect">
            <a:avLst/>
          </a:prstGeom>
        </p:spPr>
      </p:pic>
      <p:pic>
        <p:nvPicPr>
          <p:cNvPr id="84" name="Picture 83">
            <a:extLst>
              <a:ext uri="{FF2B5EF4-FFF2-40B4-BE49-F238E27FC236}">
                <a16:creationId xmlns:a16="http://schemas.microsoft.com/office/drawing/2014/main" id="{53A29CAA-C8CF-4B43-89FA-FE72B75D49A0}"/>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2670711" y="5037492"/>
            <a:ext cx="533768" cy="533768"/>
          </a:xfrm>
          <a:prstGeom prst="rect">
            <a:avLst/>
          </a:prstGeom>
        </p:spPr>
      </p:pic>
      <p:pic>
        <p:nvPicPr>
          <p:cNvPr id="85" name="Picture 84">
            <a:extLst>
              <a:ext uri="{FF2B5EF4-FFF2-40B4-BE49-F238E27FC236}">
                <a16:creationId xmlns:a16="http://schemas.microsoft.com/office/drawing/2014/main" id="{11FAFCFF-975B-4821-929E-E7A08E4B7CDD}"/>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4956418" y="6056267"/>
            <a:ext cx="533768" cy="533768"/>
          </a:xfrm>
          <a:prstGeom prst="rect">
            <a:avLst/>
          </a:prstGeom>
        </p:spPr>
      </p:pic>
      <p:pic>
        <p:nvPicPr>
          <p:cNvPr id="86" name="Picture 85">
            <a:extLst>
              <a:ext uri="{FF2B5EF4-FFF2-40B4-BE49-F238E27FC236}">
                <a16:creationId xmlns:a16="http://schemas.microsoft.com/office/drawing/2014/main" id="{D7118010-40CE-4686-AD07-14FABD94AA50}"/>
              </a:ext>
            </a:extLst>
          </p:cNvPr>
          <p:cNvPicPr>
            <a:picLocks noChangeAspect="1"/>
          </p:cNvPicPr>
          <p:nvPr/>
        </p:nvPicPr>
        <p:blipFill>
          <a:blip r:embed="rId32">
            <a:extLst>
              <a:ext uri="{BEBA8EAE-BF5A-486C-A8C5-ECC9F3942E4B}">
                <a14:imgProps xmlns:a14="http://schemas.microsoft.com/office/drawing/2010/main">
                  <a14:imgLayer r:embed="rId33">
                    <a14:imgEffect>
                      <a14:sharpenSoften amount="50000"/>
                    </a14:imgEffect>
                  </a14:imgLayer>
                </a14:imgProps>
              </a:ext>
              <a:ext uri="{28A0092B-C50C-407E-A947-70E740481C1C}">
                <a14:useLocalDpi xmlns:a14="http://schemas.microsoft.com/office/drawing/2010/main" val="0"/>
              </a:ext>
            </a:extLst>
          </a:blip>
          <a:stretch>
            <a:fillRect/>
          </a:stretch>
        </p:blipFill>
        <p:spPr>
          <a:xfrm>
            <a:off x="4936073" y="4515671"/>
            <a:ext cx="533768" cy="533768"/>
          </a:xfrm>
          <a:prstGeom prst="rect">
            <a:avLst/>
          </a:prstGeom>
        </p:spPr>
      </p:pic>
      <p:sp>
        <p:nvSpPr>
          <p:cNvPr id="88" name="TextBox 87">
            <a:extLst>
              <a:ext uri="{FF2B5EF4-FFF2-40B4-BE49-F238E27FC236}">
                <a16:creationId xmlns:a16="http://schemas.microsoft.com/office/drawing/2014/main" id="{1929FCDA-319A-4C0E-821B-D5CE31B2D669}"/>
              </a:ext>
            </a:extLst>
          </p:cNvPr>
          <p:cNvSpPr txBox="1"/>
          <p:nvPr/>
        </p:nvSpPr>
        <p:spPr>
          <a:xfrm>
            <a:off x="948536" y="1102770"/>
            <a:ext cx="2973538"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353535"/>
                    </a:gs>
                    <a:gs pos="30000">
                      <a:srgbClr val="353535"/>
                    </a:gs>
                  </a:gsLst>
                  <a:lin ang="5400000" scaled="0"/>
                </a:gradFill>
                <a:latin typeface="Segoe UI Semilight"/>
              </a:rPr>
              <a:t>Azure</a:t>
            </a:r>
          </a:p>
        </p:txBody>
      </p:sp>
      <p:sp>
        <p:nvSpPr>
          <p:cNvPr id="89" name="TextBox 88">
            <a:extLst>
              <a:ext uri="{FF2B5EF4-FFF2-40B4-BE49-F238E27FC236}">
                <a16:creationId xmlns:a16="http://schemas.microsoft.com/office/drawing/2014/main" id="{8D912B0F-DF3C-4C21-B3CF-9F8EA4A7A9E3}"/>
              </a:ext>
            </a:extLst>
          </p:cNvPr>
          <p:cNvSpPr txBox="1"/>
          <p:nvPr/>
        </p:nvSpPr>
        <p:spPr>
          <a:xfrm>
            <a:off x="639145" y="3699393"/>
            <a:ext cx="2973538"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353535"/>
                    </a:gs>
                    <a:gs pos="30000">
                      <a:srgbClr val="353535"/>
                    </a:gs>
                  </a:gsLst>
                  <a:lin ang="5400000" scaled="0"/>
                </a:gradFill>
                <a:latin typeface="Segoe UI Semilight"/>
              </a:rPr>
              <a:t>On-Premises</a:t>
            </a:r>
          </a:p>
        </p:txBody>
      </p:sp>
    </p:spTree>
    <p:extLst>
      <p:ext uri="{BB962C8B-B14F-4D97-AF65-F5344CB8AC3E}">
        <p14:creationId xmlns:p14="http://schemas.microsoft.com/office/powerpoint/2010/main" val="145816101"/>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800"/>
              <a:t>Azure Backup</a:t>
            </a:r>
            <a:endParaRPr lang="en-IN" sz="4800"/>
          </a:p>
        </p:txBody>
      </p:sp>
      <p:cxnSp>
        <p:nvCxnSpPr>
          <p:cNvPr id="57" name="Straight Connector 56">
            <a:extLst>
              <a:ext uri="{FF2B5EF4-FFF2-40B4-BE49-F238E27FC236}">
                <a16:creationId xmlns:a16="http://schemas.microsoft.com/office/drawing/2014/main" id="{64AB6627-AA1D-4553-AF26-D97D9032959F}"/>
              </a:ext>
            </a:extLst>
          </p:cNvPr>
          <p:cNvCxnSpPr>
            <a:cxnSpLocks/>
          </p:cNvCxnSpPr>
          <p:nvPr/>
        </p:nvCxnSpPr>
        <p:spPr>
          <a:xfrm flipH="1">
            <a:off x="2006839" y="3861048"/>
            <a:ext cx="6416" cy="7489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Can 6">
            <a:extLst>
              <a:ext uri="{FF2B5EF4-FFF2-40B4-BE49-F238E27FC236}">
                <a16:creationId xmlns:a16="http://schemas.microsoft.com/office/drawing/2014/main" id="{A2EC2C97-AF2D-4873-973C-AFE2705D190F}"/>
              </a:ext>
            </a:extLst>
          </p:cNvPr>
          <p:cNvSpPr/>
          <p:nvPr/>
        </p:nvSpPr>
        <p:spPr bwMode="auto">
          <a:xfrm>
            <a:off x="2903793" y="4221997"/>
            <a:ext cx="597447" cy="311003"/>
          </a:xfrm>
          <a:prstGeom prst="can">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679"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TextBox 55">
            <a:extLst>
              <a:ext uri="{FF2B5EF4-FFF2-40B4-BE49-F238E27FC236}">
                <a16:creationId xmlns:a16="http://schemas.microsoft.com/office/drawing/2014/main" id="{19CB54AE-0382-4A13-B9D9-01A8975DBB11}"/>
              </a:ext>
            </a:extLst>
          </p:cNvPr>
          <p:cNvSpPr txBox="1"/>
          <p:nvPr/>
        </p:nvSpPr>
        <p:spPr>
          <a:xfrm>
            <a:off x="1446640" y="1522339"/>
            <a:ext cx="1941871" cy="4579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IaaS VM</a:t>
            </a:r>
          </a:p>
        </p:txBody>
      </p:sp>
      <p:sp>
        <p:nvSpPr>
          <p:cNvPr id="60" name="Rounded Rectangle 10">
            <a:extLst>
              <a:ext uri="{FF2B5EF4-FFF2-40B4-BE49-F238E27FC236}">
                <a16:creationId xmlns:a16="http://schemas.microsoft.com/office/drawing/2014/main" id="{00737277-FED3-49ED-B4BF-FC3238E5A46D}"/>
              </a:ext>
            </a:extLst>
          </p:cNvPr>
          <p:cNvSpPr/>
          <p:nvPr/>
        </p:nvSpPr>
        <p:spPr bwMode="auto">
          <a:xfrm>
            <a:off x="587569" y="1464471"/>
            <a:ext cx="3660013" cy="4032768"/>
          </a:xfrm>
          <a:prstGeom prst="roundRect">
            <a:avLst>
              <a:gd name="adj" fmla="val 6778"/>
            </a:avLst>
          </a:prstGeom>
          <a:noFill/>
          <a:ln>
            <a:solidFill>
              <a:schemeClr val="bg1">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3" tIns="44806" rIns="89613" bIns="4480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747" rtl="0" eaLnBrk="1" fontAlgn="auto" latinLnBrk="0" hangingPunct="1">
              <a:lnSpc>
                <a:spcPct val="100000"/>
              </a:lnSpc>
              <a:spcBef>
                <a:spcPts val="0"/>
              </a:spcBef>
              <a:spcAft>
                <a:spcPts val="0"/>
              </a:spcAft>
              <a:buClrTx/>
              <a:buSzTx/>
              <a:buFontTx/>
              <a:buNone/>
              <a:tabLst/>
              <a:defRPr/>
            </a:pPr>
            <a:endParaRPr kumimoji="0" lang="en-US" sz="2157"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61" name="Right Arrow 18">
            <a:extLst>
              <a:ext uri="{FF2B5EF4-FFF2-40B4-BE49-F238E27FC236}">
                <a16:creationId xmlns:a16="http://schemas.microsoft.com/office/drawing/2014/main" id="{8432E04C-6AFA-4EF5-8C43-E0D073614E00}"/>
              </a:ext>
            </a:extLst>
          </p:cNvPr>
          <p:cNvSpPr/>
          <p:nvPr/>
        </p:nvSpPr>
        <p:spPr bwMode="auto">
          <a:xfrm rot="19298681">
            <a:off x="3526583" y="3651275"/>
            <a:ext cx="1257629" cy="439395"/>
          </a:xfrm>
          <a:prstGeom prst="rightArrow">
            <a:avLst/>
          </a:prstGeom>
          <a:solidFill>
            <a:schemeClr val="bg1">
              <a:lumMod val="75000"/>
            </a:schemeClr>
          </a:solidFill>
          <a:ln>
            <a:solidFill>
              <a:schemeClr val="bg1">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3" tIns="44806" rIns="89613" bIns="4480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747" rtl="0" eaLnBrk="1" fontAlgn="auto" latinLnBrk="0" hangingPunct="1">
              <a:lnSpc>
                <a:spcPct val="100000"/>
              </a:lnSpc>
              <a:spcBef>
                <a:spcPts val="0"/>
              </a:spcBef>
              <a:spcAft>
                <a:spcPts val="0"/>
              </a:spcAft>
              <a:buClrTx/>
              <a:buSzTx/>
              <a:buFontTx/>
              <a:buNone/>
              <a:tabLst/>
              <a:defRPr/>
            </a:pPr>
            <a:endParaRPr kumimoji="0" lang="en-US" sz="2157" b="0" i="0" u="none" strike="noStrike" kern="120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sp>
        <p:nvSpPr>
          <p:cNvPr id="62" name="TextBox 2">
            <a:extLst>
              <a:ext uri="{FF2B5EF4-FFF2-40B4-BE49-F238E27FC236}">
                <a16:creationId xmlns:a16="http://schemas.microsoft.com/office/drawing/2014/main" id="{9C108E31-3392-4F18-B4A2-3B3C3A5C5332}"/>
              </a:ext>
            </a:extLst>
          </p:cNvPr>
          <p:cNvSpPr txBox="1"/>
          <p:nvPr/>
        </p:nvSpPr>
        <p:spPr>
          <a:xfrm>
            <a:off x="2666681" y="3861048"/>
            <a:ext cx="1020958" cy="402583"/>
          </a:xfrm>
          <a:prstGeom prst="rect">
            <a:avLst/>
          </a:prstGeom>
          <a:noFill/>
        </p:spPr>
        <p:txBody>
          <a:bodyPr wrap="non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Snapshot</a:t>
            </a:r>
          </a:p>
        </p:txBody>
      </p:sp>
      <p:sp>
        <p:nvSpPr>
          <p:cNvPr id="63" name="TextBox 2">
            <a:extLst>
              <a:ext uri="{FF2B5EF4-FFF2-40B4-BE49-F238E27FC236}">
                <a16:creationId xmlns:a16="http://schemas.microsoft.com/office/drawing/2014/main" id="{3C921F88-5076-4762-9516-86E94257E6C1}"/>
              </a:ext>
            </a:extLst>
          </p:cNvPr>
          <p:cNvSpPr txBox="1"/>
          <p:nvPr/>
        </p:nvSpPr>
        <p:spPr>
          <a:xfrm>
            <a:off x="1057375" y="4722116"/>
            <a:ext cx="650665" cy="402583"/>
          </a:xfrm>
          <a:prstGeom prst="rect">
            <a:avLst/>
          </a:prstGeom>
          <a:noFill/>
        </p:spPr>
        <p:txBody>
          <a:bodyPr wrap="non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Disks</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Right Brace 63">
            <a:extLst>
              <a:ext uri="{FF2B5EF4-FFF2-40B4-BE49-F238E27FC236}">
                <a16:creationId xmlns:a16="http://schemas.microsoft.com/office/drawing/2014/main" id="{5A2819CD-190C-4E4A-BAA4-D11011EB49EA}"/>
              </a:ext>
            </a:extLst>
          </p:cNvPr>
          <p:cNvSpPr/>
          <p:nvPr/>
        </p:nvSpPr>
        <p:spPr>
          <a:xfrm>
            <a:off x="3611724" y="4401108"/>
            <a:ext cx="202922" cy="702532"/>
          </a:xfrm>
          <a:prstGeom prst="rightBrac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Can 52">
            <a:extLst>
              <a:ext uri="{FF2B5EF4-FFF2-40B4-BE49-F238E27FC236}">
                <a16:creationId xmlns:a16="http://schemas.microsoft.com/office/drawing/2014/main" id="{0CD150CB-E730-4069-9A9A-CE8F9D2B9E31}"/>
              </a:ext>
            </a:extLst>
          </p:cNvPr>
          <p:cNvSpPr/>
          <p:nvPr/>
        </p:nvSpPr>
        <p:spPr bwMode="auto">
          <a:xfrm>
            <a:off x="2903793" y="4898606"/>
            <a:ext cx="597447" cy="311003"/>
          </a:xfrm>
          <a:prstGeom prst="can">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marL="0" marR="0" lvl="0" indent="0" algn="ctr" defTabSz="913679" rtl="0" eaLnBrk="1" fontAlgn="base"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Box 2">
            <a:extLst>
              <a:ext uri="{FF2B5EF4-FFF2-40B4-BE49-F238E27FC236}">
                <a16:creationId xmlns:a16="http://schemas.microsoft.com/office/drawing/2014/main" id="{56FF8628-F5E6-4F9E-AE43-9653D3067361}"/>
              </a:ext>
            </a:extLst>
          </p:cNvPr>
          <p:cNvSpPr txBox="1"/>
          <p:nvPr/>
        </p:nvSpPr>
        <p:spPr>
          <a:xfrm>
            <a:off x="3029114" y="4453462"/>
            <a:ext cx="336476" cy="425410"/>
          </a:xfrm>
          <a:prstGeom prst="rect">
            <a:avLst/>
          </a:prstGeom>
          <a:noFill/>
        </p:spPr>
        <p:txBody>
          <a:bodyPr wrap="non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765" b="0" i="0" u="none" strike="noStrike" kern="1200" cap="none" spc="0" normalizeH="0" baseline="0" noProof="0">
                <a:ln>
                  <a:noFill/>
                </a:ln>
                <a:solidFill>
                  <a:prstClr val="black"/>
                </a:solidFill>
                <a:effectLst/>
                <a:uLnTx/>
                <a:uFillTx/>
                <a:latin typeface="Calibri" panose="020F0502020204030204"/>
                <a:ea typeface="+mn-ea"/>
                <a:cs typeface="+mn-cs"/>
              </a:rPr>
              <a:t>…</a:t>
            </a:r>
          </a:p>
        </p:txBody>
      </p:sp>
      <p:sp>
        <p:nvSpPr>
          <p:cNvPr id="67" name="TextBox 55">
            <a:extLst>
              <a:ext uri="{FF2B5EF4-FFF2-40B4-BE49-F238E27FC236}">
                <a16:creationId xmlns:a16="http://schemas.microsoft.com/office/drawing/2014/main" id="{C834E3ED-6F01-4128-8720-979C259E2814}"/>
              </a:ext>
            </a:extLst>
          </p:cNvPr>
          <p:cNvSpPr txBox="1"/>
          <p:nvPr/>
        </p:nvSpPr>
        <p:spPr>
          <a:xfrm>
            <a:off x="2948775" y="2608157"/>
            <a:ext cx="1041796" cy="673427"/>
          </a:xfrm>
          <a:prstGeom prst="rect">
            <a:avLst/>
          </a:prstGeom>
          <a:noFill/>
        </p:spPr>
        <p:txBody>
          <a:bodyPr wrap="non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Backup </a:t>
            </a:r>
          </a:p>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Extension</a:t>
            </a:r>
          </a:p>
        </p:txBody>
      </p:sp>
      <p:sp>
        <p:nvSpPr>
          <p:cNvPr id="68" name="TextBox 67">
            <a:extLst>
              <a:ext uri="{FF2B5EF4-FFF2-40B4-BE49-F238E27FC236}">
                <a16:creationId xmlns:a16="http://schemas.microsoft.com/office/drawing/2014/main" id="{9FF25215-9D35-4BAC-A4DA-E3053708BD9E}"/>
              </a:ext>
            </a:extLst>
          </p:cNvPr>
          <p:cNvSpPr txBox="1"/>
          <p:nvPr/>
        </p:nvSpPr>
        <p:spPr>
          <a:xfrm>
            <a:off x="4403407" y="2432272"/>
            <a:ext cx="1892556" cy="954320"/>
          </a:xfrm>
          <a:prstGeom prst="rect">
            <a:avLst/>
          </a:prstGeom>
          <a:noFill/>
        </p:spPr>
        <p:txBody>
          <a:bodyPr wrap="squar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prstClr val="white"/>
                </a:solidFill>
                <a:effectLst/>
                <a:uLnTx/>
                <a:uFillTx/>
                <a:latin typeface="Calibri" panose="020F0502020204030204"/>
                <a:ea typeface="+mn-ea"/>
                <a:cs typeface="+mn-cs"/>
              </a:rPr>
              <a:t>Storage Account</a:t>
            </a:r>
          </a:p>
        </p:txBody>
      </p:sp>
      <p:sp>
        <p:nvSpPr>
          <p:cNvPr id="69" name="TextBox 2">
            <a:extLst>
              <a:ext uri="{FF2B5EF4-FFF2-40B4-BE49-F238E27FC236}">
                <a16:creationId xmlns:a16="http://schemas.microsoft.com/office/drawing/2014/main" id="{8650C9B9-734F-4A24-B829-08E3A8078A19}"/>
              </a:ext>
            </a:extLst>
          </p:cNvPr>
          <p:cNvSpPr txBox="1"/>
          <p:nvPr/>
        </p:nvSpPr>
        <p:spPr>
          <a:xfrm>
            <a:off x="4322442" y="1586257"/>
            <a:ext cx="2091934" cy="4025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Tier 1 Recovery Point</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TextBox 2">
            <a:extLst>
              <a:ext uri="{FF2B5EF4-FFF2-40B4-BE49-F238E27FC236}">
                <a16:creationId xmlns:a16="http://schemas.microsoft.com/office/drawing/2014/main" id="{DF4AC47A-42D0-4AFA-8AB1-286A6677A0ED}"/>
              </a:ext>
            </a:extLst>
          </p:cNvPr>
          <p:cNvSpPr txBox="1"/>
          <p:nvPr/>
        </p:nvSpPr>
        <p:spPr>
          <a:xfrm rot="19259242">
            <a:off x="3235641" y="3306360"/>
            <a:ext cx="1192023" cy="4856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Instant Recovery Point creation</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graphicFrame>
        <p:nvGraphicFramePr>
          <p:cNvPr id="71" name="Table 70">
            <a:extLst>
              <a:ext uri="{FF2B5EF4-FFF2-40B4-BE49-F238E27FC236}">
                <a16:creationId xmlns:a16="http://schemas.microsoft.com/office/drawing/2014/main" id="{09A3FD73-53F0-4AF0-937C-6ECBA0765172}"/>
              </a:ext>
            </a:extLst>
          </p:cNvPr>
          <p:cNvGraphicFramePr>
            <a:graphicFrameLocks noGrp="1"/>
          </p:cNvGraphicFramePr>
          <p:nvPr>
            <p:extLst/>
          </p:nvPr>
        </p:nvGraphicFramePr>
        <p:xfrm>
          <a:off x="7403524" y="3133895"/>
          <a:ext cx="2723895" cy="320000"/>
        </p:xfrm>
        <a:graphic>
          <a:graphicData uri="http://schemas.openxmlformats.org/drawingml/2006/table">
            <a:tbl>
              <a:tblPr firstRow="1" bandRow="1">
                <a:effectLst/>
                <a:tableStyleId>{5940675A-B579-460E-94D1-54222C63F5DA}</a:tableStyleId>
              </a:tblPr>
              <a:tblGrid>
                <a:gridCol w="544779">
                  <a:extLst>
                    <a:ext uri="{9D8B030D-6E8A-4147-A177-3AD203B41FA5}">
                      <a16:colId xmlns:a16="http://schemas.microsoft.com/office/drawing/2014/main" val="20000"/>
                    </a:ext>
                  </a:extLst>
                </a:gridCol>
                <a:gridCol w="544779">
                  <a:extLst>
                    <a:ext uri="{9D8B030D-6E8A-4147-A177-3AD203B41FA5}">
                      <a16:colId xmlns:a16="http://schemas.microsoft.com/office/drawing/2014/main" val="20001"/>
                    </a:ext>
                  </a:extLst>
                </a:gridCol>
                <a:gridCol w="544779">
                  <a:extLst>
                    <a:ext uri="{9D8B030D-6E8A-4147-A177-3AD203B41FA5}">
                      <a16:colId xmlns:a16="http://schemas.microsoft.com/office/drawing/2014/main" val="20002"/>
                    </a:ext>
                  </a:extLst>
                </a:gridCol>
                <a:gridCol w="544779">
                  <a:extLst>
                    <a:ext uri="{9D8B030D-6E8A-4147-A177-3AD203B41FA5}">
                      <a16:colId xmlns:a16="http://schemas.microsoft.com/office/drawing/2014/main" val="20003"/>
                    </a:ext>
                  </a:extLst>
                </a:gridCol>
                <a:gridCol w="544779">
                  <a:extLst>
                    <a:ext uri="{9D8B030D-6E8A-4147-A177-3AD203B41FA5}">
                      <a16:colId xmlns:a16="http://schemas.microsoft.com/office/drawing/2014/main" val="20004"/>
                    </a:ext>
                  </a:extLst>
                </a:gridCol>
              </a:tblGrid>
              <a:tr h="319967">
                <a:tc>
                  <a:txBody>
                    <a:bodyPr/>
                    <a:lstStyle/>
                    <a:p>
                      <a:r>
                        <a:rPr lang="en-US" sz="1500">
                          <a:effectLst/>
                        </a:rPr>
                        <a:t>R1</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1500">
                          <a:solidFill>
                            <a:schemeClr val="bg1"/>
                          </a:solidFill>
                          <a:effectLst/>
                        </a:rPr>
                        <a:t>1</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algn="ctr"/>
                      <a:r>
                        <a:rPr lang="en-US" sz="1500">
                          <a:solidFill>
                            <a:schemeClr val="bg1"/>
                          </a:solidFill>
                          <a:effectLst/>
                        </a:rPr>
                        <a:t>2</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algn="ctr"/>
                      <a:r>
                        <a:rPr lang="en-US" sz="1500">
                          <a:solidFill>
                            <a:schemeClr val="bg1"/>
                          </a:solidFill>
                          <a:effectLst/>
                        </a:rPr>
                        <a:t>3</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algn="ctr"/>
                      <a:r>
                        <a:rPr lang="en-US" sz="1500">
                          <a:solidFill>
                            <a:schemeClr val="bg1"/>
                          </a:solidFill>
                          <a:effectLst/>
                        </a:rPr>
                        <a:t>4</a:t>
                      </a:r>
                    </a:p>
                  </a:txBody>
                  <a:tcPr marL="121836" marR="121836" marT="45700" marB="45700">
                    <a:lnL w="3175" cap="flat" cmpd="sng" algn="ctr">
                      <a:solidFill>
                        <a:schemeClr val="bg1"/>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2" name="Table 71">
            <a:extLst>
              <a:ext uri="{FF2B5EF4-FFF2-40B4-BE49-F238E27FC236}">
                <a16:creationId xmlns:a16="http://schemas.microsoft.com/office/drawing/2014/main" id="{9C10849A-D883-42A2-AD3A-CE2DA7B92866}"/>
              </a:ext>
            </a:extLst>
          </p:cNvPr>
          <p:cNvGraphicFramePr>
            <a:graphicFrameLocks noGrp="1"/>
          </p:cNvGraphicFramePr>
          <p:nvPr>
            <p:extLst/>
          </p:nvPr>
        </p:nvGraphicFramePr>
        <p:xfrm>
          <a:off x="7403524" y="2671995"/>
          <a:ext cx="2723895" cy="350480"/>
        </p:xfrm>
        <a:graphic>
          <a:graphicData uri="http://schemas.openxmlformats.org/drawingml/2006/table">
            <a:tbl>
              <a:tblPr firstRow="1" bandRow="1">
                <a:effectLst/>
                <a:tableStyleId>{5940675A-B579-460E-94D1-54222C63F5DA}</a:tableStyleId>
              </a:tblPr>
              <a:tblGrid>
                <a:gridCol w="544779">
                  <a:extLst>
                    <a:ext uri="{9D8B030D-6E8A-4147-A177-3AD203B41FA5}">
                      <a16:colId xmlns:a16="http://schemas.microsoft.com/office/drawing/2014/main" val="20000"/>
                    </a:ext>
                  </a:extLst>
                </a:gridCol>
                <a:gridCol w="544779">
                  <a:extLst>
                    <a:ext uri="{9D8B030D-6E8A-4147-A177-3AD203B41FA5}">
                      <a16:colId xmlns:a16="http://schemas.microsoft.com/office/drawing/2014/main" val="20001"/>
                    </a:ext>
                  </a:extLst>
                </a:gridCol>
                <a:gridCol w="544779">
                  <a:extLst>
                    <a:ext uri="{9D8B030D-6E8A-4147-A177-3AD203B41FA5}">
                      <a16:colId xmlns:a16="http://schemas.microsoft.com/office/drawing/2014/main" val="20002"/>
                    </a:ext>
                  </a:extLst>
                </a:gridCol>
                <a:gridCol w="544779">
                  <a:extLst>
                    <a:ext uri="{9D8B030D-6E8A-4147-A177-3AD203B41FA5}">
                      <a16:colId xmlns:a16="http://schemas.microsoft.com/office/drawing/2014/main" val="20003"/>
                    </a:ext>
                  </a:extLst>
                </a:gridCol>
                <a:gridCol w="544779">
                  <a:extLst>
                    <a:ext uri="{9D8B030D-6E8A-4147-A177-3AD203B41FA5}">
                      <a16:colId xmlns:a16="http://schemas.microsoft.com/office/drawing/2014/main" val="20004"/>
                    </a:ext>
                  </a:extLst>
                </a:gridCol>
              </a:tblGrid>
              <a:tr h="350442">
                <a:tc>
                  <a:txBody>
                    <a:bodyPr/>
                    <a:lstStyle/>
                    <a:p>
                      <a:pPr marL="0" algn="l" defTabSz="914400" rtl="0" eaLnBrk="1" latinLnBrk="0" hangingPunct="1"/>
                      <a:r>
                        <a:rPr lang="en-US" sz="1700" kern="1200">
                          <a:solidFill>
                            <a:schemeClr val="tx1"/>
                          </a:solidFill>
                          <a:effectLst/>
                          <a:latin typeface="+mn-lt"/>
                          <a:ea typeface="+mn-ea"/>
                          <a:cs typeface="+mn-cs"/>
                        </a:rPr>
                        <a:t>R2</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pPr marL="0" algn="ctr" defTabSz="914400" rtl="0" eaLnBrk="1" latinLnBrk="0" hangingPunct="1"/>
                      <a:r>
                        <a:rPr lang="en-US" sz="1700" kern="1200">
                          <a:solidFill>
                            <a:schemeClr val="bg1"/>
                          </a:solidFill>
                          <a:effectLst/>
                          <a:latin typeface="+mn-lt"/>
                          <a:ea typeface="+mn-ea"/>
                          <a:cs typeface="+mn-cs"/>
                        </a:rPr>
                        <a:t>1</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1700" kern="1200">
                          <a:solidFill>
                            <a:schemeClr val="bg1"/>
                          </a:solidFill>
                          <a:effectLst/>
                          <a:latin typeface="+mn-lt"/>
                          <a:ea typeface="+mn-ea"/>
                          <a:cs typeface="+mn-cs"/>
                        </a:rPr>
                        <a:t>2</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marL="0" algn="ctr" defTabSz="914400" rtl="0" eaLnBrk="1" latinLnBrk="0" hangingPunct="1"/>
                      <a:r>
                        <a:rPr lang="en-US" sz="1700" kern="1200">
                          <a:solidFill>
                            <a:schemeClr val="bg1"/>
                          </a:solidFill>
                          <a:effectLst/>
                          <a:latin typeface="+mn-lt"/>
                          <a:ea typeface="+mn-ea"/>
                          <a:cs typeface="+mn-cs"/>
                        </a:rPr>
                        <a:t>3</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3"/>
                    </a:solidFill>
                  </a:tcPr>
                </a:tc>
                <a:tc>
                  <a:txBody>
                    <a:bodyPr/>
                    <a:lstStyle/>
                    <a:p>
                      <a:pPr marL="0" algn="ctr" defTabSz="914400" rtl="0" eaLnBrk="1" latinLnBrk="0" hangingPunct="1"/>
                      <a:r>
                        <a:rPr lang="en-US" sz="1700" kern="1200">
                          <a:solidFill>
                            <a:schemeClr val="bg1"/>
                          </a:solidFill>
                          <a:effectLst/>
                          <a:latin typeface="+mn-lt"/>
                          <a:ea typeface="+mn-ea"/>
                          <a:cs typeface="+mn-cs"/>
                        </a:rPr>
                        <a:t>4</a:t>
                      </a:r>
                    </a:p>
                  </a:txBody>
                  <a:tcPr marL="121836" marR="121836" marT="45700" marB="45700">
                    <a:lnL w="3175" cap="flat" cmpd="sng" algn="ctr">
                      <a:solidFill>
                        <a:schemeClr val="bg1"/>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3" name="Table 72">
            <a:extLst>
              <a:ext uri="{FF2B5EF4-FFF2-40B4-BE49-F238E27FC236}">
                <a16:creationId xmlns:a16="http://schemas.microsoft.com/office/drawing/2014/main" id="{1F965D2A-2EFA-49F7-86A7-E51703CF6D25}"/>
              </a:ext>
            </a:extLst>
          </p:cNvPr>
          <p:cNvGraphicFramePr>
            <a:graphicFrameLocks noGrp="1"/>
          </p:cNvGraphicFramePr>
          <p:nvPr>
            <p:extLst/>
          </p:nvPr>
        </p:nvGraphicFramePr>
        <p:xfrm>
          <a:off x="7403524" y="2252893"/>
          <a:ext cx="2723895" cy="320000"/>
        </p:xfrm>
        <a:graphic>
          <a:graphicData uri="http://schemas.openxmlformats.org/drawingml/2006/table">
            <a:tbl>
              <a:tblPr firstRow="1" bandRow="1">
                <a:effectLst/>
                <a:tableStyleId>{5940675A-B579-460E-94D1-54222C63F5DA}</a:tableStyleId>
              </a:tblPr>
              <a:tblGrid>
                <a:gridCol w="544779">
                  <a:extLst>
                    <a:ext uri="{9D8B030D-6E8A-4147-A177-3AD203B41FA5}">
                      <a16:colId xmlns:a16="http://schemas.microsoft.com/office/drawing/2014/main" val="20000"/>
                    </a:ext>
                  </a:extLst>
                </a:gridCol>
                <a:gridCol w="544779">
                  <a:extLst>
                    <a:ext uri="{9D8B030D-6E8A-4147-A177-3AD203B41FA5}">
                      <a16:colId xmlns:a16="http://schemas.microsoft.com/office/drawing/2014/main" val="20001"/>
                    </a:ext>
                  </a:extLst>
                </a:gridCol>
                <a:gridCol w="544779">
                  <a:extLst>
                    <a:ext uri="{9D8B030D-6E8A-4147-A177-3AD203B41FA5}">
                      <a16:colId xmlns:a16="http://schemas.microsoft.com/office/drawing/2014/main" val="20002"/>
                    </a:ext>
                  </a:extLst>
                </a:gridCol>
                <a:gridCol w="544779">
                  <a:extLst>
                    <a:ext uri="{9D8B030D-6E8A-4147-A177-3AD203B41FA5}">
                      <a16:colId xmlns:a16="http://schemas.microsoft.com/office/drawing/2014/main" val="20003"/>
                    </a:ext>
                  </a:extLst>
                </a:gridCol>
                <a:gridCol w="544779">
                  <a:extLst>
                    <a:ext uri="{9D8B030D-6E8A-4147-A177-3AD203B41FA5}">
                      <a16:colId xmlns:a16="http://schemas.microsoft.com/office/drawing/2014/main" val="20004"/>
                    </a:ext>
                  </a:extLst>
                </a:gridCol>
              </a:tblGrid>
              <a:tr h="319967">
                <a:tc>
                  <a:txBody>
                    <a:bodyPr/>
                    <a:lstStyle/>
                    <a:p>
                      <a:r>
                        <a:rPr lang="en-US" sz="1500">
                          <a:effectLst/>
                        </a:rPr>
                        <a:t>R3</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noFill/>
                  </a:tcPr>
                </a:tc>
                <a:tc>
                  <a:txBody>
                    <a:bodyPr/>
                    <a:lstStyle/>
                    <a:p>
                      <a:pPr algn="ctr"/>
                      <a:r>
                        <a:rPr lang="en-US" sz="1500">
                          <a:solidFill>
                            <a:schemeClr val="bg1"/>
                          </a:solidFill>
                          <a:effectLst/>
                        </a:rPr>
                        <a:t>1</a:t>
                      </a:r>
                    </a:p>
                  </a:txBody>
                  <a:tcPr marL="121836" marR="121836" marT="45700" marB="45700">
                    <a:lnL w="6350" cap="flat" cmpd="sng" algn="ctr">
                      <a:solidFill>
                        <a:schemeClr val="tx1">
                          <a:lumMod val="75000"/>
                          <a:lumOff val="2500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algn="ctr"/>
                      <a:r>
                        <a:rPr lang="en-US" sz="1500">
                          <a:solidFill>
                            <a:schemeClr val="bg1"/>
                          </a:solidFill>
                          <a:effectLst/>
                        </a:rPr>
                        <a:t>2</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tc>
                  <a:txBody>
                    <a:bodyPr/>
                    <a:lstStyle/>
                    <a:p>
                      <a:pPr algn="ctr"/>
                      <a:r>
                        <a:rPr lang="en-US" sz="1500">
                          <a:solidFill>
                            <a:schemeClr val="bg1"/>
                          </a:solidFill>
                          <a:effectLst/>
                        </a:rPr>
                        <a:t>3</a:t>
                      </a:r>
                    </a:p>
                  </a:txBody>
                  <a:tcPr marL="121836" marR="121836" marT="45700" marB="45700">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2"/>
                    </a:solidFill>
                  </a:tcPr>
                </a:tc>
                <a:tc>
                  <a:txBody>
                    <a:bodyPr/>
                    <a:lstStyle/>
                    <a:p>
                      <a:pPr algn="ctr"/>
                      <a:r>
                        <a:rPr lang="en-US" sz="1500">
                          <a:solidFill>
                            <a:schemeClr val="bg1"/>
                          </a:solidFill>
                          <a:effectLst/>
                        </a:rPr>
                        <a:t>4</a:t>
                      </a:r>
                    </a:p>
                  </a:txBody>
                  <a:tcPr marL="121836" marR="121836" marT="45700" marB="45700">
                    <a:lnL w="3175" cap="flat" cmpd="sng" algn="ctr">
                      <a:solidFill>
                        <a:schemeClr val="bg1"/>
                      </a:solidFill>
                      <a:prstDash val="solid"/>
                      <a:round/>
                      <a:headEnd type="none" w="med" len="med"/>
                      <a:tailEnd type="none" w="med" len="med"/>
                    </a:lnL>
                    <a:lnR w="6350" cap="flat" cmpd="sng" algn="ctr">
                      <a:solidFill>
                        <a:schemeClr val="tx1">
                          <a:lumMod val="75000"/>
                          <a:lumOff val="25000"/>
                        </a:schemeClr>
                      </a:solidFill>
                      <a:prstDash val="solid"/>
                      <a:round/>
                      <a:headEnd type="none" w="med" len="med"/>
                      <a:tailEnd type="none" w="med" len="med"/>
                    </a:lnR>
                    <a:lnT w="6350" cap="flat" cmpd="sng" algn="ctr">
                      <a:solidFill>
                        <a:schemeClr val="tx1">
                          <a:lumMod val="75000"/>
                          <a:lumOff val="25000"/>
                        </a:schemeClr>
                      </a:solidFill>
                      <a:prstDash val="solid"/>
                      <a:round/>
                      <a:headEnd type="none" w="med" len="med"/>
                      <a:tailEnd type="none" w="med" len="med"/>
                    </a:lnT>
                    <a:lnB w="6350" cap="flat" cmpd="sng" algn="ctr">
                      <a:solidFill>
                        <a:schemeClr val="tx1">
                          <a:lumMod val="75000"/>
                          <a:lumOff val="25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sp>
        <p:nvSpPr>
          <p:cNvPr id="74" name="Rectangle 73">
            <a:extLst>
              <a:ext uri="{FF2B5EF4-FFF2-40B4-BE49-F238E27FC236}">
                <a16:creationId xmlns:a16="http://schemas.microsoft.com/office/drawing/2014/main" id="{A674A035-525B-4E9C-B7DF-4EFF5D256A39}"/>
              </a:ext>
            </a:extLst>
          </p:cNvPr>
          <p:cNvSpPr/>
          <p:nvPr/>
        </p:nvSpPr>
        <p:spPr>
          <a:xfrm>
            <a:off x="701806" y="5689686"/>
            <a:ext cx="3453593" cy="9041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Lightning Fast Backups</a:t>
            </a:r>
          </a:p>
        </p:txBody>
      </p:sp>
      <p:sp>
        <p:nvSpPr>
          <p:cNvPr id="75" name="Rectangle 74">
            <a:extLst>
              <a:ext uri="{FF2B5EF4-FFF2-40B4-BE49-F238E27FC236}">
                <a16:creationId xmlns:a16="http://schemas.microsoft.com/office/drawing/2014/main" id="{BAD38908-29F6-46F9-A527-E86183808247}"/>
              </a:ext>
            </a:extLst>
          </p:cNvPr>
          <p:cNvSpPr/>
          <p:nvPr/>
        </p:nvSpPr>
        <p:spPr>
          <a:xfrm>
            <a:off x="4526186" y="5689686"/>
            <a:ext cx="3453593" cy="904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Ideal for Patch Scenarios</a:t>
            </a:r>
          </a:p>
        </p:txBody>
      </p:sp>
      <p:sp>
        <p:nvSpPr>
          <p:cNvPr id="122" name="Rectangle 121">
            <a:extLst>
              <a:ext uri="{FF2B5EF4-FFF2-40B4-BE49-F238E27FC236}">
                <a16:creationId xmlns:a16="http://schemas.microsoft.com/office/drawing/2014/main" id="{D7057F98-E39A-4AF5-B635-E7CCF066F02E}"/>
              </a:ext>
            </a:extLst>
          </p:cNvPr>
          <p:cNvSpPr/>
          <p:nvPr/>
        </p:nvSpPr>
        <p:spPr>
          <a:xfrm>
            <a:off x="8350567" y="5689686"/>
            <a:ext cx="3453593" cy="9041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Full Restore Fidelity</a:t>
            </a:r>
          </a:p>
        </p:txBody>
      </p:sp>
      <p:sp>
        <p:nvSpPr>
          <p:cNvPr id="123" name="AutoShape 3">
            <a:extLst>
              <a:ext uri="{FF2B5EF4-FFF2-40B4-BE49-F238E27FC236}">
                <a16:creationId xmlns:a16="http://schemas.microsoft.com/office/drawing/2014/main" id="{14FAE225-93A2-4846-AEE7-C82C857489C1}"/>
              </a:ext>
            </a:extLst>
          </p:cNvPr>
          <p:cNvSpPr>
            <a:spLocks noChangeAspect="1" noChangeArrowheads="1" noTextEdit="1"/>
          </p:cNvSpPr>
          <p:nvPr/>
        </p:nvSpPr>
        <p:spPr bwMode="auto">
          <a:xfrm>
            <a:off x="1614713" y="4551458"/>
            <a:ext cx="841671" cy="835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6">
            <a:extLst>
              <a:ext uri="{FF2B5EF4-FFF2-40B4-BE49-F238E27FC236}">
                <a16:creationId xmlns:a16="http://schemas.microsoft.com/office/drawing/2014/main" id="{38ABB7ED-920A-4BFB-98DC-52595C15A25A}"/>
              </a:ext>
            </a:extLst>
          </p:cNvPr>
          <p:cNvSpPr>
            <a:spLocks noEditPoints="1"/>
          </p:cNvSpPr>
          <p:nvPr/>
        </p:nvSpPr>
        <p:spPr bwMode="auto">
          <a:xfrm>
            <a:off x="1789815" y="4624320"/>
            <a:ext cx="446879" cy="579673"/>
          </a:xfrm>
          <a:custGeom>
            <a:avLst/>
            <a:gdLst>
              <a:gd name="T0" fmla="*/ 373 w 801"/>
              <a:gd name="T1" fmla="*/ 4 h 1043"/>
              <a:gd name="T2" fmla="*/ 621 w 801"/>
              <a:gd name="T3" fmla="*/ 32 h 1043"/>
              <a:gd name="T4" fmla="*/ 788 w 801"/>
              <a:gd name="T5" fmla="*/ 139 h 1043"/>
              <a:gd name="T6" fmla="*/ 790 w 801"/>
              <a:gd name="T7" fmla="*/ 234 h 1043"/>
              <a:gd name="T8" fmla="*/ 790 w 801"/>
              <a:gd name="T9" fmla="*/ 714 h 1043"/>
              <a:gd name="T10" fmla="*/ 786 w 801"/>
              <a:gd name="T11" fmla="*/ 901 h 1043"/>
              <a:gd name="T12" fmla="*/ 625 w 801"/>
              <a:gd name="T13" fmla="*/ 1002 h 1043"/>
              <a:gd name="T14" fmla="*/ 161 w 801"/>
              <a:gd name="T15" fmla="*/ 998 h 1043"/>
              <a:gd name="T16" fmla="*/ 6 w 801"/>
              <a:gd name="T17" fmla="*/ 885 h 1043"/>
              <a:gd name="T18" fmla="*/ 4 w 801"/>
              <a:gd name="T19" fmla="*/ 792 h 1043"/>
              <a:gd name="T20" fmla="*/ 4 w 801"/>
              <a:gd name="T21" fmla="*/ 226 h 1043"/>
              <a:gd name="T22" fmla="*/ 8 w 801"/>
              <a:gd name="T23" fmla="*/ 137 h 1043"/>
              <a:gd name="T24" fmla="*/ 155 w 801"/>
              <a:gd name="T25" fmla="*/ 36 h 1043"/>
              <a:gd name="T26" fmla="*/ 373 w 801"/>
              <a:gd name="T27" fmla="*/ 4 h 1043"/>
              <a:gd name="T28" fmla="*/ 226 w 801"/>
              <a:gd name="T29" fmla="*/ 75 h 1043"/>
              <a:gd name="T30" fmla="*/ 117 w 801"/>
              <a:gd name="T31" fmla="*/ 143 h 1043"/>
              <a:gd name="T32" fmla="*/ 232 w 801"/>
              <a:gd name="T33" fmla="*/ 210 h 1043"/>
              <a:gd name="T34" fmla="*/ 562 w 801"/>
              <a:gd name="T35" fmla="*/ 210 h 1043"/>
              <a:gd name="T36" fmla="*/ 677 w 801"/>
              <a:gd name="T37" fmla="*/ 141 h 1043"/>
              <a:gd name="T38" fmla="*/ 560 w 801"/>
              <a:gd name="T39" fmla="*/ 73 h 1043"/>
              <a:gd name="T40" fmla="*/ 389 w 801"/>
              <a:gd name="T41" fmla="*/ 58 h 1043"/>
              <a:gd name="T42" fmla="*/ 226 w 801"/>
              <a:gd name="T43" fmla="*/ 75 h 1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1" h="1043">
                <a:moveTo>
                  <a:pt x="373" y="4"/>
                </a:moveTo>
                <a:cubicBezTo>
                  <a:pt x="459" y="0"/>
                  <a:pt x="552" y="13"/>
                  <a:pt x="621" y="32"/>
                </a:cubicBezTo>
                <a:cubicBezTo>
                  <a:pt x="683" y="50"/>
                  <a:pt x="772" y="84"/>
                  <a:pt x="788" y="139"/>
                </a:cubicBezTo>
                <a:cubicBezTo>
                  <a:pt x="796" y="165"/>
                  <a:pt x="790" y="206"/>
                  <a:pt x="790" y="234"/>
                </a:cubicBezTo>
                <a:cubicBezTo>
                  <a:pt x="790" y="405"/>
                  <a:pt x="790" y="544"/>
                  <a:pt x="790" y="714"/>
                </a:cubicBezTo>
                <a:cubicBezTo>
                  <a:pt x="790" y="774"/>
                  <a:pt x="801" y="857"/>
                  <a:pt x="786" y="901"/>
                </a:cubicBezTo>
                <a:cubicBezTo>
                  <a:pt x="768" y="956"/>
                  <a:pt x="682" y="986"/>
                  <a:pt x="625" y="1002"/>
                </a:cubicBezTo>
                <a:cubicBezTo>
                  <a:pt x="484" y="1041"/>
                  <a:pt x="297" y="1043"/>
                  <a:pt x="161" y="998"/>
                </a:cubicBezTo>
                <a:cubicBezTo>
                  <a:pt x="103" y="978"/>
                  <a:pt x="23" y="937"/>
                  <a:pt x="6" y="885"/>
                </a:cubicBezTo>
                <a:cubicBezTo>
                  <a:pt x="0" y="865"/>
                  <a:pt x="4" y="824"/>
                  <a:pt x="4" y="792"/>
                </a:cubicBezTo>
                <a:cubicBezTo>
                  <a:pt x="4" y="598"/>
                  <a:pt x="4" y="420"/>
                  <a:pt x="4" y="226"/>
                </a:cubicBezTo>
                <a:cubicBezTo>
                  <a:pt x="4" y="197"/>
                  <a:pt x="1" y="161"/>
                  <a:pt x="8" y="137"/>
                </a:cubicBezTo>
                <a:cubicBezTo>
                  <a:pt x="25" y="82"/>
                  <a:pt x="98" y="54"/>
                  <a:pt x="155" y="36"/>
                </a:cubicBezTo>
                <a:cubicBezTo>
                  <a:pt x="220" y="16"/>
                  <a:pt x="281" y="8"/>
                  <a:pt x="373" y="4"/>
                </a:cubicBezTo>
                <a:close/>
                <a:moveTo>
                  <a:pt x="226" y="75"/>
                </a:moveTo>
                <a:cubicBezTo>
                  <a:pt x="192" y="82"/>
                  <a:pt x="116" y="105"/>
                  <a:pt x="117" y="143"/>
                </a:cubicBezTo>
                <a:cubicBezTo>
                  <a:pt x="118" y="183"/>
                  <a:pt x="193" y="201"/>
                  <a:pt x="232" y="210"/>
                </a:cubicBezTo>
                <a:cubicBezTo>
                  <a:pt x="337" y="233"/>
                  <a:pt x="459" y="233"/>
                  <a:pt x="562" y="210"/>
                </a:cubicBezTo>
                <a:cubicBezTo>
                  <a:pt x="605" y="200"/>
                  <a:pt x="678" y="181"/>
                  <a:pt x="677" y="141"/>
                </a:cubicBezTo>
                <a:cubicBezTo>
                  <a:pt x="677" y="101"/>
                  <a:pt x="594" y="80"/>
                  <a:pt x="560" y="73"/>
                </a:cubicBezTo>
                <a:cubicBezTo>
                  <a:pt x="502" y="60"/>
                  <a:pt x="435" y="58"/>
                  <a:pt x="389" y="58"/>
                </a:cubicBezTo>
                <a:cubicBezTo>
                  <a:pt x="328" y="60"/>
                  <a:pt x="284" y="61"/>
                  <a:pt x="226" y="75"/>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D56B35A4-BFB3-40BC-BF9B-46416F29A4C7}"/>
              </a:ext>
            </a:extLst>
          </p:cNvPr>
          <p:cNvGrpSpPr/>
          <p:nvPr/>
        </p:nvGrpSpPr>
        <p:grpSpPr>
          <a:xfrm>
            <a:off x="6113626" y="1131422"/>
            <a:ext cx="5128943" cy="4447976"/>
            <a:chOff x="6113626" y="1131422"/>
            <a:chExt cx="5128943" cy="4447976"/>
          </a:xfrm>
        </p:grpSpPr>
        <p:sp>
          <p:nvSpPr>
            <p:cNvPr id="131" name="TextBox 2">
              <a:extLst>
                <a:ext uri="{FF2B5EF4-FFF2-40B4-BE49-F238E27FC236}">
                  <a16:creationId xmlns:a16="http://schemas.microsoft.com/office/drawing/2014/main" id="{3134782D-C5E6-4334-9BC7-315280FD977D}"/>
                </a:ext>
              </a:extLst>
            </p:cNvPr>
            <p:cNvSpPr txBox="1"/>
            <p:nvPr/>
          </p:nvSpPr>
          <p:spPr>
            <a:xfrm rot="2824317">
              <a:off x="5965068" y="3396976"/>
              <a:ext cx="956458" cy="4856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Checksum Comparison</a:t>
              </a: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ight Arrow 18">
              <a:extLst>
                <a:ext uri="{FF2B5EF4-FFF2-40B4-BE49-F238E27FC236}">
                  <a16:creationId xmlns:a16="http://schemas.microsoft.com/office/drawing/2014/main" id="{0E903D77-6450-4EBC-A96D-B8912FE2F72C}"/>
                </a:ext>
              </a:extLst>
            </p:cNvPr>
            <p:cNvSpPr/>
            <p:nvPr/>
          </p:nvSpPr>
          <p:spPr bwMode="auto">
            <a:xfrm rot="2843387">
              <a:off x="5704509" y="3712751"/>
              <a:ext cx="1257630" cy="439395"/>
            </a:xfrm>
            <a:prstGeom prst="rightArrow">
              <a:avLst/>
            </a:prstGeom>
            <a:solidFill>
              <a:schemeClr val="bg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3" tIns="44806" rIns="89613" bIns="4480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747" rtl="0" eaLnBrk="1" fontAlgn="auto" latinLnBrk="0" hangingPunct="1">
                <a:lnSpc>
                  <a:spcPct val="100000"/>
                </a:lnSpc>
                <a:spcBef>
                  <a:spcPts val="0"/>
                </a:spcBef>
                <a:spcAft>
                  <a:spcPts val="0"/>
                </a:spcAft>
                <a:buClrTx/>
                <a:buSzTx/>
                <a:buFontTx/>
                <a:buNone/>
                <a:tabLst/>
                <a:defRPr/>
              </a:pPr>
              <a:endParaRPr kumimoji="0" lang="en-US" sz="2157"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grpSp>
          <p:nvGrpSpPr>
            <p:cNvPr id="133" name="Group 132">
              <a:extLst>
                <a:ext uri="{FF2B5EF4-FFF2-40B4-BE49-F238E27FC236}">
                  <a16:creationId xmlns:a16="http://schemas.microsoft.com/office/drawing/2014/main" id="{668DB84D-0CE4-4AE4-8366-F7E635741F33}"/>
                </a:ext>
              </a:extLst>
            </p:cNvPr>
            <p:cNvGrpSpPr/>
            <p:nvPr/>
          </p:nvGrpSpPr>
          <p:grpSpPr>
            <a:xfrm>
              <a:off x="6787480" y="1131422"/>
              <a:ext cx="4455089" cy="4447976"/>
              <a:chOff x="6787480" y="1131422"/>
              <a:chExt cx="4455089" cy="4447976"/>
            </a:xfrm>
          </p:grpSpPr>
          <p:sp>
            <p:nvSpPr>
              <p:cNvPr id="134" name="TextBox 2">
                <a:extLst>
                  <a:ext uri="{FF2B5EF4-FFF2-40B4-BE49-F238E27FC236}">
                    <a16:creationId xmlns:a16="http://schemas.microsoft.com/office/drawing/2014/main" id="{1CEFDA53-F1C0-4A71-92C2-724EF85FA50C}"/>
                  </a:ext>
                </a:extLst>
              </p:cNvPr>
              <p:cNvSpPr txBox="1"/>
              <p:nvPr/>
            </p:nvSpPr>
            <p:spPr>
              <a:xfrm>
                <a:off x="8088046" y="5054108"/>
                <a:ext cx="1787388" cy="4025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Data Blocks</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TextBox 58">
                <a:extLst>
                  <a:ext uri="{FF2B5EF4-FFF2-40B4-BE49-F238E27FC236}">
                    <a16:creationId xmlns:a16="http://schemas.microsoft.com/office/drawing/2014/main" id="{9BB18B9C-4A7B-4EED-A258-0D3C23C41471}"/>
                  </a:ext>
                </a:extLst>
              </p:cNvPr>
              <p:cNvSpPr txBox="1"/>
              <p:nvPr/>
            </p:nvSpPr>
            <p:spPr>
              <a:xfrm>
                <a:off x="7770822" y="1484239"/>
                <a:ext cx="2355298" cy="457983"/>
              </a:xfrm>
              <a:prstGeom prst="rect">
                <a:avLst/>
              </a:prstGeom>
              <a:noFill/>
            </p:spPr>
            <p:txBody>
              <a:bodyPr wrap="non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Backup Vault</a:t>
                </a:r>
              </a:p>
            </p:txBody>
          </p:sp>
          <p:sp>
            <p:nvSpPr>
              <p:cNvPr id="136" name="Rounded Rectangle 19">
                <a:extLst>
                  <a:ext uri="{FF2B5EF4-FFF2-40B4-BE49-F238E27FC236}">
                    <a16:creationId xmlns:a16="http://schemas.microsoft.com/office/drawing/2014/main" id="{C8FDBE3E-615D-4797-9A8F-25DECBD8A4C7}"/>
                  </a:ext>
                </a:extLst>
              </p:cNvPr>
              <p:cNvSpPr/>
              <p:nvPr/>
            </p:nvSpPr>
            <p:spPr bwMode="auto">
              <a:xfrm>
                <a:off x="6787480" y="1473200"/>
                <a:ext cx="4388520" cy="4106198"/>
              </a:xfrm>
              <a:prstGeom prst="roundRect">
                <a:avLst>
                  <a:gd name="adj" fmla="val 5533"/>
                </a:avLst>
              </a:prstGeom>
              <a:noFill/>
              <a:ln>
                <a:solidFill>
                  <a:schemeClr val="bg1">
                    <a:lumMod val="75000"/>
                  </a:schemeClr>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89613" tIns="44806" rIns="89613" bIns="4480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5747" rtl="0" eaLnBrk="1" fontAlgn="auto" latinLnBrk="0" hangingPunct="1">
                  <a:lnSpc>
                    <a:spcPct val="100000"/>
                  </a:lnSpc>
                  <a:spcBef>
                    <a:spcPts val="0"/>
                  </a:spcBef>
                  <a:spcAft>
                    <a:spcPts val="0"/>
                  </a:spcAft>
                  <a:buClrTx/>
                  <a:buSzTx/>
                  <a:buFontTx/>
                  <a:buNone/>
                  <a:tabLst/>
                  <a:defRPr/>
                </a:pPr>
                <a:endParaRPr kumimoji="0" lang="en-US" sz="2157"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59C01275-9FED-4808-88FF-72F85BDBBCA6}"/>
                  </a:ext>
                </a:extLst>
              </p:cNvPr>
              <p:cNvSpPr>
                <a:spLocks/>
              </p:cNvSpPr>
              <p:nvPr/>
            </p:nvSpPr>
            <p:spPr>
              <a:xfrm>
                <a:off x="7512217" y="4546452"/>
                <a:ext cx="548264" cy="411305"/>
              </a:xfrm>
              <a:prstGeom prst="rect">
                <a:avLst/>
              </a:prstGeom>
              <a:solidFill>
                <a:schemeClr val="accent2"/>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3</a:t>
                </a:r>
              </a:p>
            </p:txBody>
          </p:sp>
          <p:sp>
            <p:nvSpPr>
              <p:cNvPr id="138" name="Rectangle 137">
                <a:extLst>
                  <a:ext uri="{FF2B5EF4-FFF2-40B4-BE49-F238E27FC236}">
                    <a16:creationId xmlns:a16="http://schemas.microsoft.com/office/drawing/2014/main" id="{278BE8F2-03B4-4428-BB81-D25E602465CD}"/>
                  </a:ext>
                </a:extLst>
              </p:cNvPr>
              <p:cNvSpPr>
                <a:spLocks/>
              </p:cNvSpPr>
              <p:nvPr/>
            </p:nvSpPr>
            <p:spPr>
              <a:xfrm>
                <a:off x="8082004" y="4546452"/>
                <a:ext cx="548264" cy="41130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3</a:t>
                </a:r>
              </a:p>
            </p:txBody>
          </p:sp>
          <p:sp>
            <p:nvSpPr>
              <p:cNvPr id="139" name="Rectangle 138">
                <a:extLst>
                  <a:ext uri="{FF2B5EF4-FFF2-40B4-BE49-F238E27FC236}">
                    <a16:creationId xmlns:a16="http://schemas.microsoft.com/office/drawing/2014/main" id="{9DB93099-1BB2-474B-B628-9AFFEFA77329}"/>
                  </a:ext>
                </a:extLst>
              </p:cNvPr>
              <p:cNvSpPr>
                <a:spLocks/>
              </p:cNvSpPr>
              <p:nvPr/>
            </p:nvSpPr>
            <p:spPr>
              <a:xfrm>
                <a:off x="10361153" y="4546452"/>
                <a:ext cx="548264" cy="411305"/>
              </a:xfrm>
              <a:prstGeom prst="rect">
                <a:avLst/>
              </a:prstGeom>
              <a:solidFill>
                <a:schemeClr val="accent1"/>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4</a:t>
                </a:r>
              </a:p>
            </p:txBody>
          </p:sp>
          <p:sp>
            <p:nvSpPr>
              <p:cNvPr id="140" name="Rectangle 139">
                <a:extLst>
                  <a:ext uri="{FF2B5EF4-FFF2-40B4-BE49-F238E27FC236}">
                    <a16:creationId xmlns:a16="http://schemas.microsoft.com/office/drawing/2014/main" id="{88C96822-87F1-47FA-8DEC-E950CC9A8F0C}"/>
                  </a:ext>
                </a:extLst>
              </p:cNvPr>
              <p:cNvSpPr>
                <a:spLocks/>
              </p:cNvSpPr>
              <p:nvPr/>
            </p:nvSpPr>
            <p:spPr>
              <a:xfrm>
                <a:off x="9791365" y="4546452"/>
                <a:ext cx="548264" cy="411305"/>
              </a:xfrm>
              <a:prstGeom prst="rect">
                <a:avLst/>
              </a:prstGeom>
              <a:solidFill>
                <a:schemeClr val="accent1"/>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3</a:t>
                </a:r>
              </a:p>
            </p:txBody>
          </p:sp>
          <p:sp>
            <p:nvSpPr>
              <p:cNvPr id="141" name="Rectangle 140">
                <a:extLst>
                  <a:ext uri="{FF2B5EF4-FFF2-40B4-BE49-F238E27FC236}">
                    <a16:creationId xmlns:a16="http://schemas.microsoft.com/office/drawing/2014/main" id="{FFD71B95-8BE5-46EC-8F45-35442C0A52FD}"/>
                  </a:ext>
                </a:extLst>
              </p:cNvPr>
              <p:cNvSpPr>
                <a:spLocks/>
              </p:cNvSpPr>
              <p:nvPr/>
            </p:nvSpPr>
            <p:spPr>
              <a:xfrm>
                <a:off x="9221578" y="4546452"/>
                <a:ext cx="548264" cy="411305"/>
              </a:xfrm>
              <a:prstGeom prst="rect">
                <a:avLst/>
              </a:prstGeom>
              <a:solidFill>
                <a:schemeClr val="accent1"/>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2</a:t>
                </a:r>
              </a:p>
            </p:txBody>
          </p:sp>
          <p:sp>
            <p:nvSpPr>
              <p:cNvPr id="142" name="Rectangle 141">
                <a:extLst>
                  <a:ext uri="{FF2B5EF4-FFF2-40B4-BE49-F238E27FC236}">
                    <a16:creationId xmlns:a16="http://schemas.microsoft.com/office/drawing/2014/main" id="{37C829B0-943E-4026-8FA0-0A7D48E90EB4}"/>
                  </a:ext>
                </a:extLst>
              </p:cNvPr>
              <p:cNvSpPr>
                <a:spLocks/>
              </p:cNvSpPr>
              <p:nvPr/>
            </p:nvSpPr>
            <p:spPr>
              <a:xfrm>
                <a:off x="8651791" y="4546452"/>
                <a:ext cx="548264" cy="411305"/>
              </a:xfrm>
              <a:prstGeom prst="rect">
                <a:avLst/>
              </a:prstGeom>
              <a:solidFill>
                <a:schemeClr val="accent1"/>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1</a:t>
                </a:r>
              </a:p>
            </p:txBody>
          </p:sp>
          <p:sp>
            <p:nvSpPr>
              <p:cNvPr id="143" name="Rectangle 142">
                <a:extLst>
                  <a:ext uri="{FF2B5EF4-FFF2-40B4-BE49-F238E27FC236}">
                    <a16:creationId xmlns:a16="http://schemas.microsoft.com/office/drawing/2014/main" id="{80D8AB57-BB06-4482-A100-1AF1E48C58FD}"/>
                  </a:ext>
                </a:extLst>
              </p:cNvPr>
              <p:cNvSpPr>
                <a:spLocks/>
              </p:cNvSpPr>
              <p:nvPr/>
            </p:nvSpPr>
            <p:spPr>
              <a:xfrm>
                <a:off x="6942430" y="4546452"/>
                <a:ext cx="548264" cy="411305"/>
              </a:xfrm>
              <a:prstGeom prst="rect">
                <a:avLst/>
              </a:prstGeom>
              <a:solidFill>
                <a:schemeClr val="accent2"/>
              </a:solidFill>
              <a:ln w="9525">
                <a:noFill/>
                <a:miter lim="800000"/>
                <a:headEnd/>
                <a:tailEnd/>
              </a:ln>
              <a:effectLst/>
            </p:spPr>
            <p:txBody>
              <a:bodyPr wrap="none" lIns="91396" tIns="45698" rIns="91396" bIns="45698" anchor="ctr"/>
              <a:lstStyle/>
              <a:p>
                <a:pPr marL="0" marR="0" lvl="0" indent="0" algn="ctr" defTabSz="913837" rtl="0" eaLnBrk="0" fontAlgn="auto" latinLnBrk="0" hangingPunct="0">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rPr>
                  <a:t>1</a:t>
                </a:r>
              </a:p>
            </p:txBody>
          </p:sp>
          <p:sp>
            <p:nvSpPr>
              <p:cNvPr id="144" name="TextBox 2">
                <a:extLst>
                  <a:ext uri="{FF2B5EF4-FFF2-40B4-BE49-F238E27FC236}">
                    <a16:creationId xmlns:a16="http://schemas.microsoft.com/office/drawing/2014/main" id="{A8875CC9-057D-469D-BED6-8D209312E0BC}"/>
                  </a:ext>
                </a:extLst>
              </p:cNvPr>
              <p:cNvSpPr txBox="1"/>
              <p:nvPr/>
            </p:nvSpPr>
            <p:spPr>
              <a:xfrm>
                <a:off x="10064457" y="2557216"/>
                <a:ext cx="1178112" cy="6241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Recovery Points</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TextBox 2">
                <a:extLst>
                  <a:ext uri="{FF2B5EF4-FFF2-40B4-BE49-F238E27FC236}">
                    <a16:creationId xmlns:a16="http://schemas.microsoft.com/office/drawing/2014/main" id="{D0CE699B-F947-488B-84CF-63BAF43DB2D1}"/>
                  </a:ext>
                </a:extLst>
              </p:cNvPr>
              <p:cNvSpPr txBox="1"/>
              <p:nvPr/>
            </p:nvSpPr>
            <p:spPr>
              <a:xfrm>
                <a:off x="7815832" y="1131422"/>
                <a:ext cx="2380816" cy="402583"/>
              </a:xfrm>
              <a:prstGeom prst="rect">
                <a:avLst/>
              </a:prstGeom>
              <a:noFill/>
            </p:spPr>
            <p:txBody>
              <a:bodyPr wrap="square" lIns="89617" tIns="89617" rIns="89617" bIns="89617"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Tier 2 Recovery Point</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46" name="Elbow Connector 31">
                <a:extLst>
                  <a:ext uri="{FF2B5EF4-FFF2-40B4-BE49-F238E27FC236}">
                    <a16:creationId xmlns:a16="http://schemas.microsoft.com/office/drawing/2014/main" id="{954002D7-C15B-4142-8219-63F49F353A5D}"/>
                  </a:ext>
                </a:extLst>
              </p:cNvPr>
              <p:cNvCxnSpPr/>
              <p:nvPr/>
            </p:nvCxnSpPr>
            <p:spPr>
              <a:xfrm rot="16200000" flipH="1">
                <a:off x="8512865" y="3571335"/>
                <a:ext cx="1094641" cy="850648"/>
              </a:xfrm>
              <a:prstGeom prst="bentConnector3">
                <a:avLst>
                  <a:gd name="adj1" fmla="val 42040"/>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Elbow Connector 44">
                <a:extLst>
                  <a:ext uri="{FF2B5EF4-FFF2-40B4-BE49-F238E27FC236}">
                    <a16:creationId xmlns:a16="http://schemas.microsoft.com/office/drawing/2014/main" id="{078B9493-B287-4F19-836A-E10AE13EA88A}"/>
                  </a:ext>
                </a:extLst>
              </p:cNvPr>
              <p:cNvCxnSpPr/>
              <p:nvPr/>
            </p:nvCxnSpPr>
            <p:spPr>
              <a:xfrm rot="16200000" flipH="1">
                <a:off x="9649327" y="3558023"/>
                <a:ext cx="1094640" cy="877275"/>
              </a:xfrm>
              <a:prstGeom prst="bentConnector3">
                <a:avLst>
                  <a:gd name="adj1" fmla="val 19299"/>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Elbow Connector 50">
                <a:extLst>
                  <a:ext uri="{FF2B5EF4-FFF2-40B4-BE49-F238E27FC236}">
                    <a16:creationId xmlns:a16="http://schemas.microsoft.com/office/drawing/2014/main" id="{7E2C0951-0C46-4200-B319-AB53ADCC1521}"/>
                  </a:ext>
                </a:extLst>
              </p:cNvPr>
              <p:cNvCxnSpPr/>
              <p:nvPr/>
            </p:nvCxnSpPr>
            <p:spPr>
              <a:xfrm rot="16200000" flipH="1">
                <a:off x="9105433" y="3589019"/>
                <a:ext cx="1097114" cy="812808"/>
              </a:xfrm>
              <a:prstGeom prst="bentConnector3">
                <a:avLst>
                  <a:gd name="adj1" fmla="val 30900"/>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Elbow Connector 53">
                <a:extLst>
                  <a:ext uri="{FF2B5EF4-FFF2-40B4-BE49-F238E27FC236}">
                    <a16:creationId xmlns:a16="http://schemas.microsoft.com/office/drawing/2014/main" id="{9EA72298-7ACD-4B9A-ADB0-9B409293DD9F}"/>
                  </a:ext>
                </a:extLst>
              </p:cNvPr>
              <p:cNvCxnSpPr/>
              <p:nvPr/>
            </p:nvCxnSpPr>
            <p:spPr>
              <a:xfrm rot="16200000" flipH="1">
                <a:off x="8005742" y="3639102"/>
                <a:ext cx="1087612" cy="722141"/>
              </a:xfrm>
              <a:prstGeom prst="bentConnector3">
                <a:avLst>
                  <a:gd name="adj1" fmla="val 50000"/>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29">
                <a:extLst>
                  <a:ext uri="{FF2B5EF4-FFF2-40B4-BE49-F238E27FC236}">
                    <a16:creationId xmlns:a16="http://schemas.microsoft.com/office/drawing/2014/main" id="{80F92D9A-3E82-4378-88D0-D5B5C2B515B8}"/>
                  </a:ext>
                </a:extLst>
              </p:cNvPr>
              <p:cNvCxnSpPr>
                <a:endCxn id="138" idx="0"/>
              </p:cNvCxnSpPr>
              <p:nvPr/>
            </p:nvCxnSpPr>
            <p:spPr>
              <a:xfrm rot="5400000">
                <a:off x="8075875" y="3302737"/>
                <a:ext cx="1523977" cy="963453"/>
              </a:xfrm>
              <a:prstGeom prst="bentConnector3">
                <a:avLst>
                  <a:gd name="adj1" fmla="val 4166"/>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Elbow Connector 59">
                <a:extLst>
                  <a:ext uri="{FF2B5EF4-FFF2-40B4-BE49-F238E27FC236}">
                    <a16:creationId xmlns:a16="http://schemas.microsoft.com/office/drawing/2014/main" id="{5C7DC1C0-1BE9-4461-ADB6-189F75663FBE}"/>
                  </a:ext>
                </a:extLst>
              </p:cNvPr>
              <p:cNvCxnSpPr/>
              <p:nvPr/>
            </p:nvCxnSpPr>
            <p:spPr>
              <a:xfrm rot="5400000">
                <a:off x="7422804" y="2618672"/>
                <a:ext cx="2286000" cy="1554480"/>
              </a:xfrm>
              <a:prstGeom prst="bentConnector3">
                <a:avLst>
                  <a:gd name="adj1" fmla="val -10924"/>
                </a:avLst>
              </a:prstGeom>
              <a:ln w="63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Elbow Connector 48">
                <a:extLst>
                  <a:ext uri="{FF2B5EF4-FFF2-40B4-BE49-F238E27FC236}">
                    <a16:creationId xmlns:a16="http://schemas.microsoft.com/office/drawing/2014/main" id="{C03FC703-4483-4387-9F02-C01A019B063C}"/>
                  </a:ext>
                </a:extLst>
              </p:cNvPr>
              <p:cNvCxnSpPr/>
              <p:nvPr/>
            </p:nvCxnSpPr>
            <p:spPr>
              <a:xfrm rot="5400000">
                <a:off x="6530949" y="2865124"/>
                <a:ext cx="2313432" cy="1036720"/>
              </a:xfrm>
              <a:prstGeom prst="bentConnector3">
                <a:avLst>
                  <a:gd name="adj1" fmla="val -4954"/>
                </a:avLst>
              </a:prstGeom>
              <a:ln w="63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53" name="AutoShape 3">
            <a:extLst>
              <a:ext uri="{FF2B5EF4-FFF2-40B4-BE49-F238E27FC236}">
                <a16:creationId xmlns:a16="http://schemas.microsoft.com/office/drawing/2014/main" id="{481191D2-B346-47BC-9303-707108A1AD2E}"/>
              </a:ext>
            </a:extLst>
          </p:cNvPr>
          <p:cNvSpPr>
            <a:spLocks noChangeAspect="1" noChangeArrowheads="1" noTextEdit="1"/>
          </p:cNvSpPr>
          <p:nvPr/>
        </p:nvSpPr>
        <p:spPr bwMode="auto">
          <a:xfrm>
            <a:off x="4581525" y="1931988"/>
            <a:ext cx="1522413"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54" name="Group 153">
            <a:extLst>
              <a:ext uri="{FF2B5EF4-FFF2-40B4-BE49-F238E27FC236}">
                <a16:creationId xmlns:a16="http://schemas.microsoft.com/office/drawing/2014/main" id="{353F4A4F-04CE-4F2B-9C7F-2E0F60BBE903}"/>
              </a:ext>
            </a:extLst>
          </p:cNvPr>
          <p:cNvGrpSpPr/>
          <p:nvPr/>
        </p:nvGrpSpPr>
        <p:grpSpPr>
          <a:xfrm>
            <a:off x="4565333" y="1946276"/>
            <a:ext cx="1498600" cy="1554732"/>
            <a:chOff x="4595813" y="1946276"/>
            <a:chExt cx="1498600" cy="1554732"/>
          </a:xfrm>
        </p:grpSpPr>
        <p:sp>
          <p:nvSpPr>
            <p:cNvPr id="155" name="Freeform 5">
              <a:extLst>
                <a:ext uri="{FF2B5EF4-FFF2-40B4-BE49-F238E27FC236}">
                  <a16:creationId xmlns:a16="http://schemas.microsoft.com/office/drawing/2014/main" id="{BED9D300-ECF7-4EB1-8726-E6519A3D32EB}"/>
                </a:ext>
              </a:extLst>
            </p:cNvPr>
            <p:cNvSpPr>
              <a:spLocks noEditPoints="1"/>
            </p:cNvSpPr>
            <p:nvPr/>
          </p:nvSpPr>
          <p:spPr bwMode="auto">
            <a:xfrm>
              <a:off x="4595813" y="1946276"/>
              <a:ext cx="1498600" cy="1362075"/>
            </a:xfrm>
            <a:custGeom>
              <a:avLst/>
              <a:gdLst>
                <a:gd name="T0" fmla="*/ 2955 w 3071"/>
                <a:gd name="T1" fmla="*/ 0 h 2764"/>
                <a:gd name="T2" fmla="*/ 111 w 3071"/>
                <a:gd name="T3" fmla="*/ 0 h 2764"/>
                <a:gd name="T4" fmla="*/ 0 w 3071"/>
                <a:gd name="T5" fmla="*/ 123 h 2764"/>
                <a:gd name="T6" fmla="*/ 0 w 3071"/>
                <a:gd name="T7" fmla="*/ 492 h 2764"/>
                <a:gd name="T8" fmla="*/ 3071 w 3071"/>
                <a:gd name="T9" fmla="*/ 492 h 2764"/>
                <a:gd name="T10" fmla="*/ 3071 w 3071"/>
                <a:gd name="T11" fmla="*/ 123 h 2764"/>
                <a:gd name="T12" fmla="*/ 2955 w 3071"/>
                <a:gd name="T13" fmla="*/ 0 h 2764"/>
                <a:gd name="T14" fmla="*/ 0 w 3071"/>
                <a:gd name="T15" fmla="*/ 2648 h 2764"/>
                <a:gd name="T16" fmla="*/ 111 w 3071"/>
                <a:gd name="T17" fmla="*/ 2764 h 2764"/>
                <a:gd name="T18" fmla="*/ 2955 w 3071"/>
                <a:gd name="T19" fmla="*/ 2764 h 2764"/>
                <a:gd name="T20" fmla="*/ 3071 w 3071"/>
                <a:gd name="T21" fmla="*/ 2648 h 2764"/>
                <a:gd name="T22" fmla="*/ 3071 w 3071"/>
                <a:gd name="T23" fmla="*/ 615 h 2764"/>
                <a:gd name="T24" fmla="*/ 0 w 3071"/>
                <a:gd name="T25" fmla="*/ 615 h 2764"/>
                <a:gd name="T26" fmla="*/ 0 w 3071"/>
                <a:gd name="T27" fmla="*/ 2648 h 2764"/>
                <a:gd name="T28" fmla="*/ 246 w 3071"/>
                <a:gd name="T29" fmla="*/ 860 h 2764"/>
                <a:gd name="T30" fmla="*/ 2826 w 3071"/>
                <a:gd name="T31" fmla="*/ 860 h 2764"/>
                <a:gd name="T32" fmla="*/ 2826 w 3071"/>
                <a:gd name="T33" fmla="*/ 1290 h 2764"/>
                <a:gd name="T34" fmla="*/ 246 w 3071"/>
                <a:gd name="T35" fmla="*/ 1290 h 2764"/>
                <a:gd name="T36" fmla="*/ 246 w 3071"/>
                <a:gd name="T37" fmla="*/ 860 h 2764"/>
                <a:gd name="T38" fmla="*/ 246 w 3071"/>
                <a:gd name="T39" fmla="*/ 1475 h 2764"/>
                <a:gd name="T40" fmla="*/ 2826 w 3071"/>
                <a:gd name="T41" fmla="*/ 1475 h 2764"/>
                <a:gd name="T42" fmla="*/ 2826 w 3071"/>
                <a:gd name="T43" fmla="*/ 1904 h 2764"/>
                <a:gd name="T44" fmla="*/ 246 w 3071"/>
                <a:gd name="T45" fmla="*/ 1904 h 2764"/>
                <a:gd name="T46" fmla="*/ 246 w 3071"/>
                <a:gd name="T47" fmla="*/ 1475 h 2764"/>
                <a:gd name="T48" fmla="*/ 246 w 3071"/>
                <a:gd name="T49" fmla="*/ 2089 h 2764"/>
                <a:gd name="T50" fmla="*/ 2826 w 3071"/>
                <a:gd name="T51" fmla="*/ 2089 h 2764"/>
                <a:gd name="T52" fmla="*/ 2826 w 3071"/>
                <a:gd name="T53" fmla="*/ 2519 h 2764"/>
                <a:gd name="T54" fmla="*/ 246 w 3071"/>
                <a:gd name="T55" fmla="*/ 2519 h 2764"/>
                <a:gd name="T56" fmla="*/ 246 w 3071"/>
                <a:gd name="T57" fmla="*/ 2089 h 2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71" h="2764">
                  <a:moveTo>
                    <a:pt x="2955" y="0"/>
                  </a:moveTo>
                  <a:lnTo>
                    <a:pt x="111" y="0"/>
                  </a:lnTo>
                  <a:cubicBezTo>
                    <a:pt x="50" y="0"/>
                    <a:pt x="0" y="62"/>
                    <a:pt x="0" y="123"/>
                  </a:cubicBezTo>
                  <a:lnTo>
                    <a:pt x="0" y="492"/>
                  </a:lnTo>
                  <a:lnTo>
                    <a:pt x="3071" y="492"/>
                  </a:lnTo>
                  <a:lnTo>
                    <a:pt x="3071" y="123"/>
                  </a:lnTo>
                  <a:cubicBezTo>
                    <a:pt x="3071" y="62"/>
                    <a:pt x="3022" y="0"/>
                    <a:pt x="2955" y="0"/>
                  </a:cubicBezTo>
                  <a:close/>
                  <a:moveTo>
                    <a:pt x="0" y="2648"/>
                  </a:moveTo>
                  <a:cubicBezTo>
                    <a:pt x="0" y="2709"/>
                    <a:pt x="50" y="2764"/>
                    <a:pt x="111" y="2764"/>
                  </a:cubicBezTo>
                  <a:lnTo>
                    <a:pt x="2955" y="2764"/>
                  </a:lnTo>
                  <a:cubicBezTo>
                    <a:pt x="3016" y="2764"/>
                    <a:pt x="3071" y="2715"/>
                    <a:pt x="3071" y="2648"/>
                  </a:cubicBezTo>
                  <a:lnTo>
                    <a:pt x="3071" y="615"/>
                  </a:lnTo>
                  <a:lnTo>
                    <a:pt x="0" y="615"/>
                  </a:lnTo>
                  <a:lnTo>
                    <a:pt x="0" y="2648"/>
                  </a:lnTo>
                  <a:close/>
                  <a:moveTo>
                    <a:pt x="246" y="860"/>
                  </a:moveTo>
                  <a:lnTo>
                    <a:pt x="2826" y="860"/>
                  </a:lnTo>
                  <a:lnTo>
                    <a:pt x="2826" y="1290"/>
                  </a:lnTo>
                  <a:lnTo>
                    <a:pt x="246" y="1290"/>
                  </a:lnTo>
                  <a:lnTo>
                    <a:pt x="246" y="860"/>
                  </a:lnTo>
                  <a:close/>
                  <a:moveTo>
                    <a:pt x="246" y="1475"/>
                  </a:moveTo>
                  <a:lnTo>
                    <a:pt x="2826" y="1475"/>
                  </a:lnTo>
                  <a:lnTo>
                    <a:pt x="2826" y="1904"/>
                  </a:lnTo>
                  <a:lnTo>
                    <a:pt x="246" y="1904"/>
                  </a:lnTo>
                  <a:lnTo>
                    <a:pt x="246" y="1475"/>
                  </a:lnTo>
                  <a:close/>
                  <a:moveTo>
                    <a:pt x="246" y="2089"/>
                  </a:moveTo>
                  <a:lnTo>
                    <a:pt x="2826" y="2089"/>
                  </a:lnTo>
                  <a:lnTo>
                    <a:pt x="2826" y="2519"/>
                  </a:lnTo>
                  <a:lnTo>
                    <a:pt x="246" y="2519"/>
                  </a:lnTo>
                  <a:lnTo>
                    <a:pt x="246" y="2089"/>
                  </a:lnTo>
                  <a:close/>
                </a:path>
              </a:pathLst>
            </a:custGeom>
            <a:solidFill>
              <a:srgbClr val="0078D7"/>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6">
              <a:extLst>
                <a:ext uri="{FF2B5EF4-FFF2-40B4-BE49-F238E27FC236}">
                  <a16:creationId xmlns:a16="http://schemas.microsoft.com/office/drawing/2014/main" id="{3E58CB3E-41EE-4870-BA1B-9EDE104A24DA}"/>
                </a:ext>
              </a:extLst>
            </p:cNvPr>
            <p:cNvSpPr>
              <a:spLocks noChangeArrowheads="1"/>
            </p:cNvSpPr>
            <p:nvPr/>
          </p:nvSpPr>
          <p:spPr bwMode="auto">
            <a:xfrm>
              <a:off x="4755299" y="3316342"/>
              <a:ext cx="11191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72C6"/>
                  </a:solidFill>
                  <a:effectLst/>
                  <a:uLnTx/>
                  <a:uFillTx/>
                  <a:latin typeface="Segoe UI"/>
                  <a:ea typeface="+mn-ea"/>
                  <a:cs typeface="+mn-cs"/>
                </a:rPr>
                <a:t>Storage Account</a:t>
              </a:r>
              <a:endParaRPr kumimoji="0" lang="en-US" altLang="en-US" sz="2000" b="0" i="0" u="none" strike="noStrike" kern="1200" cap="none" spc="0" normalizeH="0" baseline="0" noProof="0">
                <a:ln>
                  <a:noFill/>
                </a:ln>
                <a:solidFill>
                  <a:srgbClr val="0072C6"/>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F592B785-854F-4DEC-91EA-8C0672C9BC8A}"/>
              </a:ext>
            </a:extLst>
          </p:cNvPr>
          <p:cNvGrpSpPr/>
          <p:nvPr/>
        </p:nvGrpSpPr>
        <p:grpSpPr>
          <a:xfrm>
            <a:off x="1227138" y="2513013"/>
            <a:ext cx="1619250" cy="1511300"/>
            <a:chOff x="1227138" y="2513013"/>
            <a:chExt cx="1619250" cy="1511300"/>
          </a:xfrm>
        </p:grpSpPr>
        <p:sp>
          <p:nvSpPr>
            <p:cNvPr id="158" name="Freeform 10">
              <a:extLst>
                <a:ext uri="{FF2B5EF4-FFF2-40B4-BE49-F238E27FC236}">
                  <a16:creationId xmlns:a16="http://schemas.microsoft.com/office/drawing/2014/main" id="{62B1778A-B2F9-48E0-A521-62CFCCA43701}"/>
                </a:ext>
              </a:extLst>
            </p:cNvPr>
            <p:cNvSpPr>
              <a:spLocks noEditPoints="1"/>
            </p:cNvSpPr>
            <p:nvPr/>
          </p:nvSpPr>
          <p:spPr bwMode="auto">
            <a:xfrm>
              <a:off x="1227138" y="2513013"/>
              <a:ext cx="1619250" cy="1511300"/>
            </a:xfrm>
            <a:custGeom>
              <a:avLst/>
              <a:gdLst>
                <a:gd name="T0" fmla="*/ 4265 w 4539"/>
                <a:gd name="T1" fmla="*/ 0 h 4189"/>
                <a:gd name="T2" fmla="*/ 247 w 4539"/>
                <a:gd name="T3" fmla="*/ 0 h 4189"/>
                <a:gd name="T4" fmla="*/ 0 w 4539"/>
                <a:gd name="T5" fmla="*/ 258 h 4189"/>
                <a:gd name="T6" fmla="*/ 0 w 4539"/>
                <a:gd name="T7" fmla="*/ 3060 h 4189"/>
                <a:gd name="T8" fmla="*/ 247 w 4539"/>
                <a:gd name="T9" fmla="*/ 3316 h 4189"/>
                <a:gd name="T10" fmla="*/ 1623 w 4539"/>
                <a:gd name="T11" fmla="*/ 3316 h 4189"/>
                <a:gd name="T12" fmla="*/ 699 w 4539"/>
                <a:gd name="T13" fmla="*/ 3914 h 4189"/>
                <a:gd name="T14" fmla="*/ 699 w 4539"/>
                <a:gd name="T15" fmla="*/ 4189 h 4189"/>
                <a:gd name="T16" fmla="*/ 3666 w 4539"/>
                <a:gd name="T17" fmla="*/ 4189 h 4189"/>
                <a:gd name="T18" fmla="*/ 3666 w 4539"/>
                <a:gd name="T19" fmla="*/ 3914 h 4189"/>
                <a:gd name="T20" fmla="*/ 2856 w 4539"/>
                <a:gd name="T21" fmla="*/ 3316 h 4189"/>
                <a:gd name="T22" fmla="*/ 4265 w 4539"/>
                <a:gd name="T23" fmla="*/ 3316 h 4189"/>
                <a:gd name="T24" fmla="*/ 4539 w 4539"/>
                <a:gd name="T25" fmla="*/ 3060 h 4189"/>
                <a:gd name="T26" fmla="*/ 4539 w 4539"/>
                <a:gd name="T27" fmla="*/ 258 h 4189"/>
                <a:gd name="T28" fmla="*/ 4265 w 4539"/>
                <a:gd name="T29" fmla="*/ 0 h 4189"/>
                <a:gd name="T30" fmla="*/ 4190 w 4539"/>
                <a:gd name="T31" fmla="*/ 350 h 4189"/>
                <a:gd name="T32" fmla="*/ 4190 w 4539"/>
                <a:gd name="T33" fmla="*/ 2967 h 4189"/>
                <a:gd name="T34" fmla="*/ 350 w 4539"/>
                <a:gd name="T35" fmla="*/ 2967 h 4189"/>
                <a:gd name="T36" fmla="*/ 350 w 4539"/>
                <a:gd name="T37" fmla="*/ 350 h 4189"/>
                <a:gd name="T38" fmla="*/ 4201 w 4539"/>
                <a:gd name="T39" fmla="*/ 343 h 4189"/>
                <a:gd name="T40" fmla="*/ 4190 w 4539"/>
                <a:gd name="T41" fmla="*/ 350 h 4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9" h="4189">
                  <a:moveTo>
                    <a:pt x="4265" y="0"/>
                  </a:moveTo>
                  <a:lnTo>
                    <a:pt x="247" y="0"/>
                  </a:lnTo>
                  <a:cubicBezTo>
                    <a:pt x="110" y="0"/>
                    <a:pt x="0" y="122"/>
                    <a:pt x="0" y="258"/>
                  </a:cubicBezTo>
                  <a:lnTo>
                    <a:pt x="0" y="3060"/>
                  </a:lnTo>
                  <a:cubicBezTo>
                    <a:pt x="0" y="3195"/>
                    <a:pt x="110" y="3316"/>
                    <a:pt x="247" y="3316"/>
                  </a:cubicBezTo>
                  <a:lnTo>
                    <a:pt x="1623" y="3316"/>
                  </a:lnTo>
                  <a:cubicBezTo>
                    <a:pt x="1771" y="3839"/>
                    <a:pt x="1571" y="3914"/>
                    <a:pt x="699" y="3914"/>
                  </a:cubicBezTo>
                  <a:lnTo>
                    <a:pt x="699" y="4189"/>
                  </a:lnTo>
                  <a:lnTo>
                    <a:pt x="3666" y="4189"/>
                  </a:lnTo>
                  <a:lnTo>
                    <a:pt x="3666" y="3914"/>
                  </a:lnTo>
                  <a:cubicBezTo>
                    <a:pt x="2794" y="3914"/>
                    <a:pt x="2708" y="3839"/>
                    <a:pt x="2856" y="3316"/>
                  </a:cubicBezTo>
                  <a:lnTo>
                    <a:pt x="4265" y="3316"/>
                  </a:lnTo>
                  <a:cubicBezTo>
                    <a:pt x="4401" y="3316"/>
                    <a:pt x="4539" y="3195"/>
                    <a:pt x="4539" y="3060"/>
                  </a:cubicBezTo>
                  <a:lnTo>
                    <a:pt x="4539" y="258"/>
                  </a:lnTo>
                  <a:cubicBezTo>
                    <a:pt x="4539" y="122"/>
                    <a:pt x="4401" y="0"/>
                    <a:pt x="4265" y="0"/>
                  </a:cubicBezTo>
                  <a:close/>
                  <a:moveTo>
                    <a:pt x="4190" y="350"/>
                  </a:moveTo>
                  <a:lnTo>
                    <a:pt x="4190" y="2967"/>
                  </a:lnTo>
                  <a:lnTo>
                    <a:pt x="350" y="2967"/>
                  </a:lnTo>
                  <a:lnTo>
                    <a:pt x="350" y="350"/>
                  </a:lnTo>
                  <a:lnTo>
                    <a:pt x="4201" y="343"/>
                  </a:lnTo>
                  <a:lnTo>
                    <a:pt x="4190" y="350"/>
                  </a:lnTo>
                  <a:close/>
                </a:path>
              </a:pathLst>
            </a:custGeom>
            <a:solidFill>
              <a:srgbClr val="0078D7"/>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1">
              <a:extLst>
                <a:ext uri="{FF2B5EF4-FFF2-40B4-BE49-F238E27FC236}">
                  <a16:creationId xmlns:a16="http://schemas.microsoft.com/office/drawing/2014/main" id="{1BB03D46-033C-41AE-B630-C599567731CD}"/>
                </a:ext>
              </a:extLst>
            </p:cNvPr>
            <p:cNvSpPr>
              <a:spLocks/>
            </p:cNvSpPr>
            <p:nvPr/>
          </p:nvSpPr>
          <p:spPr bwMode="auto">
            <a:xfrm>
              <a:off x="1770063" y="2787650"/>
              <a:ext cx="503238" cy="296862"/>
            </a:xfrm>
            <a:custGeom>
              <a:avLst/>
              <a:gdLst>
                <a:gd name="T0" fmla="*/ 317 w 317"/>
                <a:gd name="T1" fmla="*/ 93 h 187"/>
                <a:gd name="T2" fmla="*/ 158 w 317"/>
                <a:gd name="T3" fmla="*/ 0 h 187"/>
                <a:gd name="T4" fmla="*/ 0 w 317"/>
                <a:gd name="T5" fmla="*/ 93 h 187"/>
                <a:gd name="T6" fmla="*/ 0 w 317"/>
                <a:gd name="T7" fmla="*/ 95 h 187"/>
                <a:gd name="T8" fmla="*/ 158 w 317"/>
                <a:gd name="T9" fmla="*/ 187 h 187"/>
                <a:gd name="T10" fmla="*/ 317 w 317"/>
                <a:gd name="T11" fmla="*/ 95 h 187"/>
                <a:gd name="T12" fmla="*/ 317 w 317"/>
                <a:gd name="T13" fmla="*/ 93 h 187"/>
              </a:gdLst>
              <a:ahLst/>
              <a:cxnLst>
                <a:cxn ang="0">
                  <a:pos x="T0" y="T1"/>
                </a:cxn>
                <a:cxn ang="0">
                  <a:pos x="T2" y="T3"/>
                </a:cxn>
                <a:cxn ang="0">
                  <a:pos x="T4" y="T5"/>
                </a:cxn>
                <a:cxn ang="0">
                  <a:pos x="T6" y="T7"/>
                </a:cxn>
                <a:cxn ang="0">
                  <a:pos x="T8" y="T9"/>
                </a:cxn>
                <a:cxn ang="0">
                  <a:pos x="T10" y="T11"/>
                </a:cxn>
                <a:cxn ang="0">
                  <a:pos x="T12" y="T13"/>
                </a:cxn>
              </a:cxnLst>
              <a:rect l="0" t="0" r="r" b="b"/>
              <a:pathLst>
                <a:path w="317" h="187">
                  <a:moveTo>
                    <a:pt x="317" y="93"/>
                  </a:moveTo>
                  <a:lnTo>
                    <a:pt x="158" y="0"/>
                  </a:lnTo>
                  <a:lnTo>
                    <a:pt x="0" y="93"/>
                  </a:lnTo>
                  <a:lnTo>
                    <a:pt x="0" y="95"/>
                  </a:lnTo>
                  <a:lnTo>
                    <a:pt x="158" y="187"/>
                  </a:lnTo>
                  <a:lnTo>
                    <a:pt x="317" y="95"/>
                  </a:lnTo>
                  <a:lnTo>
                    <a:pt x="317" y="93"/>
                  </a:lnTo>
                  <a:close/>
                </a:path>
              </a:pathLst>
            </a:custGeom>
            <a:solidFill>
              <a:srgbClr val="0078D7"/>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2">
              <a:extLst>
                <a:ext uri="{FF2B5EF4-FFF2-40B4-BE49-F238E27FC236}">
                  <a16:creationId xmlns:a16="http://schemas.microsoft.com/office/drawing/2014/main" id="{68E5D4D3-A275-4CD4-849E-88E0F44C9ED7}"/>
                </a:ext>
              </a:extLst>
            </p:cNvPr>
            <p:cNvSpPr>
              <a:spLocks/>
            </p:cNvSpPr>
            <p:nvPr/>
          </p:nvSpPr>
          <p:spPr bwMode="auto">
            <a:xfrm>
              <a:off x="2047876" y="2981325"/>
              <a:ext cx="250825" cy="436562"/>
            </a:xfrm>
            <a:custGeom>
              <a:avLst/>
              <a:gdLst>
                <a:gd name="T0" fmla="*/ 0 w 158"/>
                <a:gd name="T1" fmla="*/ 93 h 275"/>
                <a:gd name="T2" fmla="*/ 0 w 158"/>
                <a:gd name="T3" fmla="*/ 275 h 275"/>
                <a:gd name="T4" fmla="*/ 158 w 158"/>
                <a:gd name="T5" fmla="*/ 183 h 275"/>
                <a:gd name="T6" fmla="*/ 158 w 158"/>
                <a:gd name="T7" fmla="*/ 0 h 275"/>
                <a:gd name="T8" fmla="*/ 0 w 158"/>
                <a:gd name="T9" fmla="*/ 93 h 275"/>
              </a:gdLst>
              <a:ahLst/>
              <a:cxnLst>
                <a:cxn ang="0">
                  <a:pos x="T0" y="T1"/>
                </a:cxn>
                <a:cxn ang="0">
                  <a:pos x="T2" y="T3"/>
                </a:cxn>
                <a:cxn ang="0">
                  <a:pos x="T4" y="T5"/>
                </a:cxn>
                <a:cxn ang="0">
                  <a:pos x="T6" y="T7"/>
                </a:cxn>
                <a:cxn ang="0">
                  <a:pos x="T8" y="T9"/>
                </a:cxn>
              </a:cxnLst>
              <a:rect l="0" t="0" r="r" b="b"/>
              <a:pathLst>
                <a:path w="158" h="275">
                  <a:moveTo>
                    <a:pt x="0" y="93"/>
                  </a:moveTo>
                  <a:lnTo>
                    <a:pt x="0" y="275"/>
                  </a:lnTo>
                  <a:lnTo>
                    <a:pt x="158" y="183"/>
                  </a:lnTo>
                  <a:lnTo>
                    <a:pt x="158" y="0"/>
                  </a:lnTo>
                  <a:lnTo>
                    <a:pt x="0" y="93"/>
                  </a:lnTo>
                  <a:close/>
                </a:path>
              </a:pathLst>
            </a:custGeom>
            <a:solidFill>
              <a:srgbClr val="0078D7"/>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3">
              <a:extLst>
                <a:ext uri="{FF2B5EF4-FFF2-40B4-BE49-F238E27FC236}">
                  <a16:creationId xmlns:a16="http://schemas.microsoft.com/office/drawing/2014/main" id="{DCAC3353-5E1B-4276-8CDA-83916AF0EDE6}"/>
                </a:ext>
              </a:extLst>
            </p:cNvPr>
            <p:cNvSpPr>
              <a:spLocks/>
            </p:cNvSpPr>
            <p:nvPr/>
          </p:nvSpPr>
          <p:spPr bwMode="auto">
            <a:xfrm>
              <a:off x="1744663" y="2981325"/>
              <a:ext cx="250825" cy="436562"/>
            </a:xfrm>
            <a:custGeom>
              <a:avLst/>
              <a:gdLst>
                <a:gd name="T0" fmla="*/ 158 w 158"/>
                <a:gd name="T1" fmla="*/ 93 h 275"/>
                <a:gd name="T2" fmla="*/ 0 w 158"/>
                <a:gd name="T3" fmla="*/ 0 h 275"/>
                <a:gd name="T4" fmla="*/ 0 w 158"/>
                <a:gd name="T5" fmla="*/ 183 h 275"/>
                <a:gd name="T6" fmla="*/ 158 w 158"/>
                <a:gd name="T7" fmla="*/ 275 h 275"/>
                <a:gd name="T8" fmla="*/ 158 w 158"/>
                <a:gd name="T9" fmla="*/ 93 h 275"/>
              </a:gdLst>
              <a:ahLst/>
              <a:cxnLst>
                <a:cxn ang="0">
                  <a:pos x="T0" y="T1"/>
                </a:cxn>
                <a:cxn ang="0">
                  <a:pos x="T2" y="T3"/>
                </a:cxn>
                <a:cxn ang="0">
                  <a:pos x="T4" y="T5"/>
                </a:cxn>
                <a:cxn ang="0">
                  <a:pos x="T6" y="T7"/>
                </a:cxn>
                <a:cxn ang="0">
                  <a:pos x="T8" y="T9"/>
                </a:cxn>
              </a:cxnLst>
              <a:rect l="0" t="0" r="r" b="b"/>
              <a:pathLst>
                <a:path w="158" h="275">
                  <a:moveTo>
                    <a:pt x="158" y="93"/>
                  </a:moveTo>
                  <a:lnTo>
                    <a:pt x="0" y="0"/>
                  </a:lnTo>
                  <a:lnTo>
                    <a:pt x="0" y="183"/>
                  </a:lnTo>
                  <a:lnTo>
                    <a:pt x="158" y="275"/>
                  </a:lnTo>
                  <a:lnTo>
                    <a:pt x="158" y="93"/>
                  </a:lnTo>
                  <a:close/>
                </a:path>
              </a:pathLst>
            </a:custGeom>
            <a:solidFill>
              <a:srgbClr val="0078D7"/>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08128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2"/>
                                        </p:tgtEl>
                                        <p:attrNameLst>
                                          <p:attrName>style.visibility</p:attrName>
                                        </p:attrNameLst>
                                      </p:cBhvr>
                                      <p:to>
                                        <p:strVal val="visible"/>
                                      </p:to>
                                    </p:set>
                                    <p:animEffect transition="in" filter="fade">
                                      <p:cBhvr>
                                        <p:cTn id="31"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1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94056" y="-99392"/>
            <a:ext cx="11274552" cy="1006286"/>
          </a:xfrm>
        </p:spPr>
        <p:txBody>
          <a:bodyPr>
            <a:normAutofit/>
          </a:bodyPr>
          <a:lstStyle/>
          <a:p>
            <a:r>
              <a:rPr lang="en-US" dirty="0"/>
              <a:t>Create a Recovery Services Vault</a:t>
            </a:r>
            <a:endParaRPr lang="en-US" dirty="0">
              <a:solidFill>
                <a:schemeClr val="bg1">
                  <a:lumMod val="65000"/>
                </a:schemeClr>
              </a:solidFill>
            </a:endParaRPr>
          </a:p>
        </p:txBody>
      </p:sp>
      <p:pic>
        <p:nvPicPr>
          <p:cNvPr id="1026" name="Picture 2" descr="Create Recovery Services Vault step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638" y="906894"/>
            <a:ext cx="409575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eate Recovery Services Vault step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672" y="4998277"/>
            <a:ext cx="2181225"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ate Recovery Services vault step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0056" y="580414"/>
            <a:ext cx="2962275" cy="56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528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Monitor</a:t>
            </a:r>
            <a:br>
              <a:rPr lang="en-US" sz="3921" dirty="0"/>
            </a:br>
            <a:br>
              <a:rPr lang="en-US" sz="3921" dirty="0"/>
            </a:br>
            <a:endParaRPr lang="en-US" sz="3137" i="1" dirty="0"/>
          </a:p>
        </p:txBody>
      </p:sp>
    </p:spTree>
    <p:extLst>
      <p:ext uri="{BB962C8B-B14F-4D97-AF65-F5344CB8AC3E}">
        <p14:creationId xmlns:p14="http://schemas.microsoft.com/office/powerpoint/2010/main" val="315248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752" y="-27384"/>
            <a:ext cx="11274552" cy="1006286"/>
          </a:xfrm>
        </p:spPr>
        <p:txBody>
          <a:bodyPr>
            <a:normAutofit/>
          </a:bodyPr>
          <a:lstStyle/>
          <a:p>
            <a:r>
              <a:rPr lang="en-US" dirty="0"/>
              <a:t>Vault Credentials</a:t>
            </a:r>
            <a:endParaRPr lang="en-US" dirty="0">
              <a:solidFill>
                <a:schemeClr val="bg1">
                  <a:lumMod val="65000"/>
                </a:schemeClr>
              </a:solidFill>
            </a:endParaRPr>
          </a:p>
        </p:txBody>
      </p:sp>
      <p:pic>
        <p:nvPicPr>
          <p:cNvPr id="2050" name="Picture 2" descr="prepare infrastru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808" y="978902"/>
            <a:ext cx="2943225" cy="5019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25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a backup policy</a:t>
            </a:r>
          </a:p>
        </p:txBody>
      </p:sp>
      <p:sp>
        <p:nvSpPr>
          <p:cNvPr id="4" name="Rectangle 3"/>
          <p:cNvSpPr/>
          <p:nvPr/>
        </p:nvSpPr>
        <p:spPr>
          <a:xfrm>
            <a:off x="1267331" y="4598657"/>
            <a:ext cx="9203555" cy="1569660"/>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Tip:</a:t>
            </a:r>
          </a:p>
          <a:p>
            <a:pPr marL="285750" marR="0" lvl="0" indent="-285750" algn="l" defTabSz="914367" rtl="0" eaLnBrk="1" fontAlgn="auto" latinLnBrk="0" hangingPunct="1">
              <a:lnSpc>
                <a:spcPct val="90000"/>
              </a:lnSpc>
              <a:spcBef>
                <a:spcPts val="0"/>
              </a:spcBef>
              <a:spcAft>
                <a:spcPts val="588"/>
              </a:spcAft>
              <a:buClrTx/>
              <a:buSzTx/>
              <a:buFont typeface="Wingdings" panose="05000000000000000000" pitchFamily="2" charset="2"/>
              <a:buChar char="Ø"/>
              <a:tabLst/>
              <a:defRPr/>
            </a:pPr>
            <a:endPar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endParaRP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A backup policy includes a retention scheme for the scheduled backups. If you select an existing backup policy, you cannot modify the retention options in the next step.</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ea typeface="+mn-ea"/>
                <a:cs typeface="Segoe UI Light" panose="020B0502040204020203" pitchFamily="34" charset="0"/>
              </a:rPr>
              <a:t>Virtual machine backups can be retained for up to 99 years.</a:t>
            </a:r>
          </a:p>
        </p:txBody>
      </p:sp>
      <p:pic>
        <p:nvPicPr>
          <p:cNvPr id="1026" name="Picture 2" descr="Protect with flexible reten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945" y="1156726"/>
            <a:ext cx="4282565" cy="327275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Open Scenario bla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51" y="976443"/>
            <a:ext cx="5133321" cy="372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6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Site Recovery</a:t>
            </a:r>
            <a:br>
              <a:rPr lang="en-US" sz="3921" dirty="0"/>
            </a:br>
            <a:br>
              <a:rPr lang="en-US" sz="3921" dirty="0"/>
            </a:br>
            <a:endParaRPr lang="en-US" sz="3137" i="1" dirty="0"/>
          </a:p>
        </p:txBody>
      </p:sp>
    </p:spTree>
    <p:extLst>
      <p:ext uri="{BB962C8B-B14F-4D97-AF65-F5344CB8AC3E}">
        <p14:creationId xmlns:p14="http://schemas.microsoft.com/office/powerpoint/2010/main" val="391226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274320" y="1303161"/>
            <a:ext cx="11582718" cy="649675"/>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 name="Rectangle 2"/>
          <p:cNvSpPr/>
          <p:nvPr/>
        </p:nvSpPr>
        <p:spPr>
          <a:xfrm>
            <a:off x="274320" y="6008666"/>
            <a:ext cx="11582718" cy="649675"/>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009" y="1902766"/>
            <a:ext cx="981829" cy="981829"/>
          </a:xfrm>
          <a:prstGeom prst="rect">
            <a:avLst/>
          </a:prstGeom>
        </p:spPr>
      </p:pic>
      <p:pic>
        <p:nvPicPr>
          <p:cNvPr id="168" name="Picture 1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4959" y="1902766"/>
            <a:ext cx="981829" cy="981829"/>
          </a:xfrm>
          <a:prstGeom prst="rect">
            <a:avLst/>
          </a:prstGeom>
        </p:spPr>
      </p:pic>
      <p:sp>
        <p:nvSpPr>
          <p:cNvPr id="9" name="Title 8"/>
          <p:cNvSpPr>
            <a:spLocks noGrp="1"/>
          </p:cNvSpPr>
          <p:nvPr>
            <p:ph type="title"/>
          </p:nvPr>
        </p:nvSpPr>
        <p:spPr/>
        <p:txBody>
          <a:bodyPr/>
          <a:lstStyle/>
          <a:p>
            <a:r>
              <a:rPr lang="en-US" sz="4800"/>
              <a:t>Azure Site Recovery</a:t>
            </a:r>
            <a:endParaRPr lang="en-IN" sz="4800"/>
          </a:p>
        </p:txBody>
      </p:sp>
      <p:sp>
        <p:nvSpPr>
          <p:cNvPr id="31" name="Text Placeholder 1"/>
          <p:cNvSpPr>
            <a:spLocks noGrp="1"/>
          </p:cNvSpPr>
          <p:nvPr>
            <p:ph type="body" sz="quarter" idx="10"/>
          </p:nvPr>
        </p:nvSpPr>
        <p:spPr>
          <a:xfrm>
            <a:off x="1100354" y="1366015"/>
            <a:ext cx="3491126" cy="541856"/>
          </a:xfrm>
        </p:spPr>
        <p:txBody>
          <a:bodyPr>
            <a:noAutofit/>
          </a:bodyPr>
          <a:lstStyle/>
          <a:p>
            <a:pPr marL="0" indent="0" algn="ctr">
              <a:buNone/>
            </a:pPr>
            <a:r>
              <a:rPr lang="en-US">
                <a:solidFill>
                  <a:schemeClr val="accent1"/>
                </a:solidFill>
              </a:rPr>
              <a:t>Private cloud to Azure</a:t>
            </a:r>
          </a:p>
        </p:txBody>
      </p:sp>
      <p:sp>
        <p:nvSpPr>
          <p:cNvPr id="122" name="TextBox 121"/>
          <p:cNvSpPr txBox="1"/>
          <p:nvPr/>
        </p:nvSpPr>
        <p:spPr>
          <a:xfrm>
            <a:off x="69135" y="5053703"/>
            <a:ext cx="1717686" cy="457200"/>
          </a:xfrm>
          <a:prstGeom prst="rect">
            <a:avLst/>
          </a:prstGeom>
          <a:noFill/>
        </p:spPr>
        <p:txBody>
          <a:bodyPr wrap="square" lIns="179236" tIns="143388" rIns="179236" bIns="143388" rtlCol="0">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VMware</a:t>
            </a:r>
          </a:p>
        </p:txBody>
      </p:sp>
      <p:sp>
        <p:nvSpPr>
          <p:cNvPr id="123" name="TextBox 122"/>
          <p:cNvSpPr txBox="1"/>
          <p:nvPr/>
        </p:nvSpPr>
        <p:spPr>
          <a:xfrm>
            <a:off x="2047762" y="5053703"/>
            <a:ext cx="1717686" cy="457200"/>
          </a:xfrm>
          <a:prstGeom prst="rect">
            <a:avLst/>
          </a:prstGeom>
          <a:noFill/>
        </p:spPr>
        <p:txBody>
          <a:bodyPr wrap="square" lIns="179236" tIns="143388" rIns="179236" bIns="143388" rtlCol="0">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Hyper-V</a:t>
            </a:r>
          </a:p>
        </p:txBody>
      </p:sp>
      <p:sp>
        <p:nvSpPr>
          <p:cNvPr id="124" name="TextBox 123"/>
          <p:cNvSpPr txBox="1"/>
          <p:nvPr/>
        </p:nvSpPr>
        <p:spPr>
          <a:xfrm>
            <a:off x="3765448" y="5053703"/>
            <a:ext cx="1717686" cy="457200"/>
          </a:xfrm>
          <a:prstGeom prst="rect">
            <a:avLst/>
          </a:prstGeom>
          <a:noFill/>
        </p:spPr>
        <p:txBody>
          <a:bodyPr wrap="square" lIns="179236" tIns="143388" rIns="179236" bIns="143388" rtlCol="0">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Physical</a:t>
            </a:r>
          </a:p>
        </p:txBody>
      </p:sp>
      <p:sp>
        <p:nvSpPr>
          <p:cNvPr id="125" name="Right Brace 124"/>
          <p:cNvSpPr/>
          <p:nvPr/>
        </p:nvSpPr>
        <p:spPr>
          <a:xfrm rot="16200000">
            <a:off x="2767827" y="1648999"/>
            <a:ext cx="282527" cy="3925546"/>
          </a:xfrm>
          <a:prstGeom prst="rightBrace">
            <a:avLst>
              <a:gd name="adj1" fmla="val 8333"/>
              <a:gd name="adj2" fmla="val 50000"/>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505050"/>
              </a:solidFill>
              <a:effectLst/>
              <a:uLnTx/>
              <a:uFillTx/>
              <a:latin typeface="Segoe UI"/>
              <a:ea typeface="+mn-ea"/>
              <a:cs typeface="+mn-cs"/>
            </a:endParaRPr>
          </a:p>
        </p:txBody>
      </p:sp>
      <p:sp>
        <p:nvSpPr>
          <p:cNvPr id="126" name="Up-Down Arrow 125"/>
          <p:cNvSpPr/>
          <p:nvPr/>
        </p:nvSpPr>
        <p:spPr bwMode="auto">
          <a:xfrm>
            <a:off x="2778511" y="2748922"/>
            <a:ext cx="240563" cy="572066"/>
          </a:xfrm>
          <a:prstGeom prst="upDown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marL="0" marR="0" lvl="0" indent="0" algn="ctr" defTabSz="91372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126"/>
          <p:cNvPicPr>
            <a:picLocks noChangeAspect="1"/>
          </p:cNvPicPr>
          <p:nvPr/>
        </p:nvPicPr>
        <p:blipFill>
          <a:blip r:embed="rId4"/>
          <a:stretch>
            <a:fillRect/>
          </a:stretch>
        </p:blipFill>
        <p:spPr>
          <a:xfrm>
            <a:off x="466511" y="3860703"/>
            <a:ext cx="1089994" cy="1203387"/>
          </a:xfrm>
          <a:prstGeom prst="rect">
            <a:avLst/>
          </a:prstGeom>
        </p:spPr>
      </p:pic>
      <p:pic>
        <p:nvPicPr>
          <p:cNvPr id="128" name="Picture 127"/>
          <p:cNvPicPr>
            <a:picLocks noChangeAspect="1"/>
          </p:cNvPicPr>
          <p:nvPr/>
        </p:nvPicPr>
        <p:blipFill>
          <a:blip r:embed="rId5"/>
          <a:stretch>
            <a:fillRect/>
          </a:stretch>
        </p:blipFill>
        <p:spPr>
          <a:xfrm>
            <a:off x="2413727" y="3880764"/>
            <a:ext cx="1018096" cy="1108373"/>
          </a:xfrm>
          <a:prstGeom prst="rect">
            <a:avLst/>
          </a:prstGeom>
        </p:spPr>
      </p:pic>
      <p:grpSp>
        <p:nvGrpSpPr>
          <p:cNvPr id="129" name="Group 128"/>
          <p:cNvGrpSpPr/>
          <p:nvPr/>
        </p:nvGrpSpPr>
        <p:grpSpPr>
          <a:xfrm>
            <a:off x="4141792" y="3894120"/>
            <a:ext cx="1391131" cy="1257190"/>
            <a:chOff x="4696181" y="4081055"/>
            <a:chExt cx="1419227" cy="1282581"/>
          </a:xfrm>
        </p:grpSpPr>
        <p:pic>
          <p:nvPicPr>
            <p:cNvPr id="130" name="Picture 129"/>
            <p:cNvPicPr>
              <a:picLocks noChangeAspect="1"/>
            </p:cNvPicPr>
            <p:nvPr/>
          </p:nvPicPr>
          <p:blipFill>
            <a:blip r:embed="rId6"/>
            <a:stretch>
              <a:fillRect/>
            </a:stretch>
          </p:blipFill>
          <p:spPr>
            <a:xfrm>
              <a:off x="4696181" y="4635636"/>
              <a:ext cx="672750" cy="728000"/>
            </a:xfrm>
            <a:prstGeom prst="rect">
              <a:avLst/>
            </a:prstGeom>
          </p:spPr>
        </p:pic>
        <p:pic>
          <p:nvPicPr>
            <p:cNvPr id="131" name="Picture 130"/>
            <p:cNvPicPr>
              <a:picLocks noChangeAspect="1"/>
            </p:cNvPicPr>
            <p:nvPr/>
          </p:nvPicPr>
          <p:blipFill>
            <a:blip r:embed="rId7"/>
            <a:stretch>
              <a:fillRect/>
            </a:stretch>
          </p:blipFill>
          <p:spPr>
            <a:xfrm>
              <a:off x="5277037" y="4084608"/>
              <a:ext cx="672750" cy="728000"/>
            </a:xfrm>
            <a:prstGeom prst="rect">
              <a:avLst/>
            </a:prstGeom>
          </p:spPr>
        </p:pic>
        <p:pic>
          <p:nvPicPr>
            <p:cNvPr id="132" name="Picture 1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
        <p:nvSpPr>
          <p:cNvPr id="133" name="TextBox 132"/>
          <p:cNvSpPr txBox="1"/>
          <p:nvPr/>
        </p:nvSpPr>
        <p:spPr>
          <a:xfrm>
            <a:off x="1513441" y="2196242"/>
            <a:ext cx="945499" cy="459567"/>
          </a:xfrm>
          <a:prstGeom prst="rect">
            <a:avLst/>
          </a:prstGeom>
          <a:noFill/>
        </p:spPr>
        <p:txBody>
          <a:bodyPr wrap="square" lIns="179236" tIns="143388" rIns="179236" bIns="143388" rtlCol="0" anchor="ctr">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Azure</a:t>
            </a:r>
          </a:p>
        </p:txBody>
      </p:sp>
      <p:cxnSp>
        <p:nvCxnSpPr>
          <p:cNvPr id="4" name="Straight Connector 3"/>
          <p:cNvCxnSpPr/>
          <p:nvPr/>
        </p:nvCxnSpPr>
        <p:spPr>
          <a:xfrm>
            <a:off x="6384033" y="2312876"/>
            <a:ext cx="0" cy="32641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9" name="Text Placeholder 1"/>
          <p:cNvSpPr txBox="1">
            <a:spLocks/>
          </p:cNvSpPr>
          <p:nvPr/>
        </p:nvSpPr>
        <p:spPr>
          <a:xfrm>
            <a:off x="5375920" y="1366015"/>
            <a:ext cx="1999720" cy="541856"/>
          </a:xfrm>
          <a:prstGeom prst="rect">
            <a:avLst/>
          </a:prstGeom>
        </p:spPr>
        <p:txBody>
          <a:bodyPr vert="horz" lIns="147600" tIns="90000" rIns="147600" bIns="90000" rtlCol="0">
            <a:no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2600" b="0" i="0" u="none" strike="noStrike" kern="1200" cap="none" spc="0" normalizeH="0" baseline="0" noProof="0">
                <a:ln>
                  <a:noFill/>
                </a:ln>
                <a:solidFill>
                  <a:srgbClr val="0072C6"/>
                </a:solidFill>
                <a:effectLst/>
                <a:uLnTx/>
                <a:uFillTx/>
                <a:latin typeface="Segoe UI"/>
                <a:ea typeface="+mn-ea"/>
                <a:cs typeface="Segoe UI" panose="020B0502040204020203" pitchFamily="34" charset="0"/>
              </a:rPr>
              <a:t> Any Cloud</a:t>
            </a:r>
          </a:p>
        </p:txBody>
      </p:sp>
      <p:sp>
        <p:nvSpPr>
          <p:cNvPr id="140" name="Text Placeholder 1"/>
          <p:cNvSpPr txBox="1">
            <a:spLocks/>
          </p:cNvSpPr>
          <p:nvPr/>
        </p:nvSpPr>
        <p:spPr>
          <a:xfrm>
            <a:off x="8365912" y="1366015"/>
            <a:ext cx="3491126" cy="541856"/>
          </a:xfrm>
          <a:prstGeom prst="rect">
            <a:avLst/>
          </a:prstGeom>
        </p:spPr>
        <p:txBody>
          <a:bodyPr vert="horz" lIns="147600" tIns="90000" rIns="147600" bIns="90000" rtlCol="0">
            <a:no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2600" b="0" i="0" u="none" strike="noStrike" kern="1200" cap="none" spc="0" normalizeH="0" baseline="0" noProof="0">
                <a:ln>
                  <a:noFill/>
                </a:ln>
                <a:solidFill>
                  <a:srgbClr val="0072C6"/>
                </a:solidFill>
                <a:effectLst/>
                <a:uLnTx/>
                <a:uFillTx/>
                <a:latin typeface="Segoe UI"/>
                <a:ea typeface="+mn-ea"/>
                <a:cs typeface="Segoe UI" panose="020B0502040204020203" pitchFamily="34" charset="0"/>
              </a:rPr>
              <a:t>Public cloud to Azure</a:t>
            </a:r>
          </a:p>
        </p:txBody>
      </p:sp>
      <p:pic>
        <p:nvPicPr>
          <p:cNvPr id="141" name="Picture 1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2947" y="6110030"/>
            <a:ext cx="440125" cy="457426"/>
          </a:xfrm>
          <a:prstGeom prst="rect">
            <a:avLst/>
          </a:prstGeom>
        </p:spPr>
      </p:pic>
      <p:sp>
        <p:nvSpPr>
          <p:cNvPr id="142" name="TextBox 141"/>
          <p:cNvSpPr txBox="1"/>
          <p:nvPr/>
        </p:nvSpPr>
        <p:spPr>
          <a:xfrm>
            <a:off x="1364715" y="6008666"/>
            <a:ext cx="2312936" cy="649675"/>
          </a:xfrm>
          <a:prstGeom prst="rect">
            <a:avLst/>
          </a:prstGeom>
          <a:noFill/>
        </p:spPr>
        <p:txBody>
          <a:bodyPr wrap="square" lIns="179236" tIns="143388" rIns="179236" bIns="143388" rtlCol="0">
            <a:noAutofit/>
          </a:bodyPr>
          <a:lstStyle/>
          <a:p>
            <a:pPr marL="0" marR="0" lvl="0" indent="0" algn="l" defTabSz="914192" rtl="0" eaLnBrk="1" fontAlgn="auto" latinLnBrk="0" hangingPunct="1">
              <a:lnSpc>
                <a:spcPct val="90000"/>
              </a:lnSpc>
              <a:spcBef>
                <a:spcPts val="0"/>
              </a:spcBef>
              <a:spcAft>
                <a:spcPts val="587"/>
              </a:spcAft>
              <a:buClrTx/>
              <a:buSzTx/>
              <a:buFontTx/>
              <a:buNone/>
              <a:tabLst/>
              <a:defRPr/>
            </a:pPr>
            <a:r>
              <a:rPr kumimoji="0" lang="en-US" sz="2600" b="0" i="0" u="none" strike="noStrike" kern="0" cap="none" spc="0" normalizeH="0" baseline="0" noProof="0">
                <a:ln>
                  <a:noFill/>
                </a:ln>
                <a:solidFill>
                  <a:srgbClr val="0072C6"/>
                </a:solidFill>
                <a:effectLst/>
                <a:uLnTx/>
                <a:uFillTx/>
                <a:latin typeface="Segoe UI"/>
                <a:ea typeface="+mn-ea"/>
                <a:cs typeface="+mn-cs"/>
              </a:rPr>
              <a:t>Windows</a:t>
            </a:r>
          </a:p>
        </p:txBody>
      </p:sp>
      <p:sp>
        <p:nvSpPr>
          <p:cNvPr id="143" name="TextBox 142"/>
          <p:cNvSpPr txBox="1"/>
          <p:nvPr/>
        </p:nvSpPr>
        <p:spPr>
          <a:xfrm>
            <a:off x="5591239" y="6008666"/>
            <a:ext cx="1569082" cy="649675"/>
          </a:xfrm>
          <a:prstGeom prst="rect">
            <a:avLst/>
          </a:prstGeom>
          <a:noFill/>
        </p:spPr>
        <p:txBody>
          <a:bodyPr wrap="square" lIns="179236" tIns="143388" rIns="179236" bIns="143388" rtlCol="0">
            <a:noAutofit/>
          </a:bodyPr>
          <a:lstStyle/>
          <a:p>
            <a:pPr marL="0" marR="0" lvl="0" indent="0" algn="l" defTabSz="914192" rtl="0" eaLnBrk="1" fontAlgn="auto" latinLnBrk="0" hangingPunct="1">
              <a:lnSpc>
                <a:spcPct val="90000"/>
              </a:lnSpc>
              <a:spcBef>
                <a:spcPts val="0"/>
              </a:spcBef>
              <a:spcAft>
                <a:spcPts val="587"/>
              </a:spcAft>
              <a:buClrTx/>
              <a:buSzTx/>
              <a:buFontTx/>
              <a:buNone/>
              <a:tabLst/>
              <a:defRPr/>
            </a:pPr>
            <a:r>
              <a:rPr kumimoji="0" lang="en-US" sz="2600" b="0" i="0" u="none" strike="noStrike" kern="0" cap="none" spc="0" normalizeH="0" baseline="0" noProof="0">
                <a:ln>
                  <a:noFill/>
                </a:ln>
                <a:solidFill>
                  <a:srgbClr val="0072C6"/>
                </a:solidFill>
                <a:effectLst/>
                <a:uLnTx/>
                <a:uFillTx/>
                <a:latin typeface="Segoe UI"/>
                <a:ea typeface="+mn-ea"/>
                <a:cs typeface="+mn-cs"/>
              </a:rPr>
              <a:t> Any OS</a:t>
            </a:r>
          </a:p>
        </p:txBody>
      </p:sp>
      <p:pic>
        <p:nvPicPr>
          <p:cNvPr id="144" name="Picture 1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37165" y="6058185"/>
            <a:ext cx="576965" cy="575171"/>
          </a:xfrm>
          <a:prstGeom prst="rect">
            <a:avLst/>
          </a:prstGeom>
        </p:spPr>
      </p:pic>
      <p:sp>
        <p:nvSpPr>
          <p:cNvPr id="145" name="TextBox 144"/>
          <p:cNvSpPr txBox="1"/>
          <p:nvPr/>
        </p:nvSpPr>
        <p:spPr>
          <a:xfrm>
            <a:off x="9738033" y="6008666"/>
            <a:ext cx="1507857" cy="649675"/>
          </a:xfrm>
          <a:prstGeom prst="rect">
            <a:avLst/>
          </a:prstGeom>
          <a:noFill/>
        </p:spPr>
        <p:txBody>
          <a:bodyPr wrap="square" lIns="179236" tIns="143388" rIns="179236" bIns="143388" rtlCol="0">
            <a:noAutofit/>
          </a:bodyPr>
          <a:lstStyle/>
          <a:p>
            <a:pPr marL="0" marR="0" lvl="0" indent="0" algn="l" defTabSz="914192" rtl="0" eaLnBrk="1" fontAlgn="auto" latinLnBrk="0" hangingPunct="1">
              <a:lnSpc>
                <a:spcPct val="90000"/>
              </a:lnSpc>
              <a:spcBef>
                <a:spcPts val="0"/>
              </a:spcBef>
              <a:spcAft>
                <a:spcPts val="587"/>
              </a:spcAft>
              <a:buClrTx/>
              <a:buSzTx/>
              <a:buFontTx/>
              <a:buNone/>
              <a:tabLst/>
              <a:defRPr/>
            </a:pPr>
            <a:r>
              <a:rPr kumimoji="0" lang="en-US" sz="2600" b="0" i="0" u="none" strike="noStrike" kern="0" cap="none" spc="0" normalizeH="0" baseline="0" noProof="0">
                <a:ln>
                  <a:noFill/>
                </a:ln>
                <a:solidFill>
                  <a:srgbClr val="0072C6"/>
                </a:solidFill>
                <a:effectLst/>
                <a:uLnTx/>
                <a:uFillTx/>
                <a:latin typeface="Segoe UI"/>
                <a:ea typeface="+mn-ea"/>
                <a:cs typeface="+mn-cs"/>
              </a:rPr>
              <a:t>Linux</a:t>
            </a:r>
          </a:p>
        </p:txBody>
      </p:sp>
      <p:grpSp>
        <p:nvGrpSpPr>
          <p:cNvPr id="148" name="Group 147"/>
          <p:cNvGrpSpPr/>
          <p:nvPr/>
        </p:nvGrpSpPr>
        <p:grpSpPr>
          <a:xfrm>
            <a:off x="7636065" y="2201642"/>
            <a:ext cx="727629" cy="689502"/>
            <a:chOff x="4696181" y="4081055"/>
            <a:chExt cx="1419227" cy="1282581"/>
          </a:xfrm>
        </p:grpSpPr>
        <p:pic>
          <p:nvPicPr>
            <p:cNvPr id="149" name="Picture 148"/>
            <p:cNvPicPr>
              <a:picLocks noChangeAspect="1"/>
            </p:cNvPicPr>
            <p:nvPr/>
          </p:nvPicPr>
          <p:blipFill>
            <a:blip r:embed="rId6"/>
            <a:stretch>
              <a:fillRect/>
            </a:stretch>
          </p:blipFill>
          <p:spPr>
            <a:xfrm>
              <a:off x="4696181" y="4635636"/>
              <a:ext cx="672750" cy="728000"/>
            </a:xfrm>
            <a:prstGeom prst="rect">
              <a:avLst/>
            </a:prstGeom>
          </p:spPr>
        </p:pic>
        <p:pic>
          <p:nvPicPr>
            <p:cNvPr id="150" name="Picture 149"/>
            <p:cNvPicPr>
              <a:picLocks noChangeAspect="1"/>
            </p:cNvPicPr>
            <p:nvPr/>
          </p:nvPicPr>
          <p:blipFill>
            <a:blip r:embed="rId7"/>
            <a:stretch>
              <a:fillRect/>
            </a:stretch>
          </p:blipFill>
          <p:spPr>
            <a:xfrm>
              <a:off x="5277037" y="4084608"/>
              <a:ext cx="672750" cy="728000"/>
            </a:xfrm>
            <a:prstGeom prst="rect">
              <a:avLst/>
            </a:prstGeom>
          </p:spPr>
        </p:pic>
        <p:pic>
          <p:nvPicPr>
            <p:cNvPr id="151" name="Picture 1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
        <p:nvSpPr>
          <p:cNvPr id="152" name="Up-Down Arrow 151"/>
          <p:cNvSpPr/>
          <p:nvPr/>
        </p:nvSpPr>
        <p:spPr bwMode="auto">
          <a:xfrm rot="16200000">
            <a:off x="9191439" y="1749466"/>
            <a:ext cx="240563" cy="1324574"/>
          </a:xfrm>
          <a:prstGeom prst="upDown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marL="0" marR="0" lvl="0" indent="0" algn="ctr" defTabSz="91372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4" name="Group 153"/>
          <p:cNvGrpSpPr/>
          <p:nvPr/>
        </p:nvGrpSpPr>
        <p:grpSpPr>
          <a:xfrm>
            <a:off x="11028549" y="2201642"/>
            <a:ext cx="727629" cy="689502"/>
            <a:chOff x="4696181" y="4081055"/>
            <a:chExt cx="1419227" cy="1282581"/>
          </a:xfrm>
        </p:grpSpPr>
        <p:pic>
          <p:nvPicPr>
            <p:cNvPr id="155" name="Picture 154"/>
            <p:cNvPicPr>
              <a:picLocks noChangeAspect="1"/>
            </p:cNvPicPr>
            <p:nvPr/>
          </p:nvPicPr>
          <p:blipFill>
            <a:blip r:embed="rId6"/>
            <a:stretch>
              <a:fillRect/>
            </a:stretch>
          </p:blipFill>
          <p:spPr>
            <a:xfrm>
              <a:off x="4696181" y="4635636"/>
              <a:ext cx="672750" cy="728000"/>
            </a:xfrm>
            <a:prstGeom prst="rect">
              <a:avLst/>
            </a:prstGeom>
          </p:spPr>
        </p:pic>
        <p:pic>
          <p:nvPicPr>
            <p:cNvPr id="156" name="Picture 155"/>
            <p:cNvPicPr>
              <a:picLocks noChangeAspect="1"/>
            </p:cNvPicPr>
            <p:nvPr/>
          </p:nvPicPr>
          <p:blipFill>
            <a:blip r:embed="rId7"/>
            <a:stretch>
              <a:fillRect/>
            </a:stretch>
          </p:blipFill>
          <p:spPr>
            <a:xfrm>
              <a:off x="5277037" y="4084608"/>
              <a:ext cx="672750" cy="728000"/>
            </a:xfrm>
            <a:prstGeom prst="rect">
              <a:avLst/>
            </a:prstGeom>
          </p:spPr>
        </p:pic>
        <p:pic>
          <p:nvPicPr>
            <p:cNvPr id="157" name="Picture 15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
        <p:nvSpPr>
          <p:cNvPr id="158" name="TextBox 157"/>
          <p:cNvSpPr txBox="1"/>
          <p:nvPr/>
        </p:nvSpPr>
        <p:spPr>
          <a:xfrm>
            <a:off x="8427182" y="2592704"/>
            <a:ext cx="1917290" cy="457200"/>
          </a:xfrm>
          <a:prstGeom prst="rect">
            <a:avLst/>
          </a:prstGeom>
          <a:noFill/>
        </p:spPr>
        <p:txBody>
          <a:bodyPr wrap="square" lIns="179236" tIns="143388" rIns="179236" bIns="143388" rtlCol="0" anchor="ctr">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Azure to Azure</a:t>
            </a:r>
          </a:p>
        </p:txBody>
      </p:sp>
      <p:sp>
        <p:nvSpPr>
          <p:cNvPr id="10" name="Right Arrow 9"/>
          <p:cNvSpPr/>
          <p:nvPr/>
        </p:nvSpPr>
        <p:spPr>
          <a:xfrm>
            <a:off x="8649433" y="4305213"/>
            <a:ext cx="1324575" cy="263744"/>
          </a:xfrm>
          <a:prstGeom prst="rightArrow">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2" bIns="33612" rtlCol="0" anchor="b" anchorCtr="0"/>
          <a:lstStyle/>
          <a:p>
            <a:pPr marL="0" marR="0" lvl="0" indent="0" algn="ctr" defTabSz="913723" rtl="0"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TextBox 164"/>
          <p:cNvSpPr txBox="1"/>
          <p:nvPr/>
        </p:nvSpPr>
        <p:spPr>
          <a:xfrm>
            <a:off x="6532886" y="5053703"/>
            <a:ext cx="1717686" cy="457200"/>
          </a:xfrm>
          <a:prstGeom prst="rect">
            <a:avLst/>
          </a:prstGeom>
          <a:noFill/>
        </p:spPr>
        <p:txBody>
          <a:bodyPr wrap="square" lIns="179236" tIns="143388" rIns="179236" bIns="143388" rtlCol="0">
            <a:spAutoFit/>
          </a:body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AWS</a:t>
            </a:r>
          </a:p>
        </p:txBody>
      </p:sp>
      <p:pic>
        <p:nvPicPr>
          <p:cNvPr id="166" name="Picture 2" descr="C:\Users\chrisw\Desktop\Cloud Services 3.png"/>
          <p:cNvPicPr>
            <a:picLocks noChangeAspect="1" noChangeArrowheads="1"/>
          </p:cNvPicPr>
          <p:nvPr/>
        </p:nvPicPr>
        <p:blipFill>
          <a:blip r:embed="rId12" cstate="print">
            <a:duotone>
              <a:prstClr val="black"/>
              <a:srgbClr val="002060">
                <a:tint val="45000"/>
                <a:satMod val="400000"/>
              </a:srgbClr>
            </a:duotone>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black">
          <a:xfrm>
            <a:off x="6884474" y="3998939"/>
            <a:ext cx="1157492" cy="798109"/>
          </a:xfrm>
          <a:prstGeom prst="rect">
            <a:avLst/>
          </a:prstGeom>
          <a:solidFill>
            <a:schemeClr val="bg1"/>
          </a:solidFill>
          <a:extLst/>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5741" y="1902766"/>
            <a:ext cx="981829" cy="981829"/>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7009" y="3934165"/>
            <a:ext cx="981829" cy="981829"/>
          </a:xfrm>
          <a:prstGeom prst="rect">
            <a:avLst/>
          </a:prstGeom>
        </p:spPr>
      </p:pic>
      <p:grpSp>
        <p:nvGrpSpPr>
          <p:cNvPr id="46" name="Group 45"/>
          <p:cNvGrpSpPr/>
          <p:nvPr/>
        </p:nvGrpSpPr>
        <p:grpSpPr>
          <a:xfrm>
            <a:off x="11028549" y="4233041"/>
            <a:ext cx="727629" cy="689502"/>
            <a:chOff x="4696181" y="4081055"/>
            <a:chExt cx="1419227" cy="1282581"/>
          </a:xfrm>
        </p:grpSpPr>
        <p:pic>
          <p:nvPicPr>
            <p:cNvPr id="47" name="Picture 46"/>
            <p:cNvPicPr>
              <a:picLocks noChangeAspect="1"/>
            </p:cNvPicPr>
            <p:nvPr/>
          </p:nvPicPr>
          <p:blipFill>
            <a:blip r:embed="rId6"/>
            <a:stretch>
              <a:fillRect/>
            </a:stretch>
          </p:blipFill>
          <p:spPr>
            <a:xfrm>
              <a:off x="4696181" y="4635636"/>
              <a:ext cx="672750" cy="728000"/>
            </a:xfrm>
            <a:prstGeom prst="rect">
              <a:avLst/>
            </a:prstGeom>
          </p:spPr>
        </p:pic>
        <p:pic>
          <p:nvPicPr>
            <p:cNvPr id="48" name="Picture 47"/>
            <p:cNvPicPr>
              <a:picLocks noChangeAspect="1"/>
            </p:cNvPicPr>
            <p:nvPr/>
          </p:nvPicPr>
          <p:blipFill>
            <a:blip r:embed="rId7"/>
            <a:stretch>
              <a:fillRect/>
            </a:stretch>
          </p:blipFill>
          <p:spPr>
            <a:xfrm>
              <a:off x="5277037" y="4084608"/>
              <a:ext cx="672750" cy="728000"/>
            </a:xfrm>
            <a:prstGeom prst="rect">
              <a:avLst/>
            </a:prstGeom>
          </p:spPr>
        </p:pic>
        <p:pic>
          <p:nvPicPr>
            <p:cNvPr id="49" name="Picture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28478" y="4081055"/>
              <a:ext cx="786930" cy="784482"/>
            </a:xfrm>
            <a:prstGeom prst="rect">
              <a:avLst/>
            </a:prstGeom>
          </p:spPr>
        </p:pic>
      </p:grpSp>
      <p:sp>
        <p:nvSpPr>
          <p:cNvPr id="50" name="TextBox 49"/>
          <p:cNvSpPr txBox="1"/>
          <p:nvPr/>
        </p:nvSpPr>
        <p:spPr>
          <a:xfrm>
            <a:off x="8427182" y="5053703"/>
            <a:ext cx="1917290" cy="457200"/>
          </a:xfrm>
          <a:prstGeom prst="rect">
            <a:avLst/>
          </a:prstGeom>
          <a:noFill/>
        </p:spPr>
        <p:txBody>
          <a:bodyPr wrap="square" lIns="179236" tIns="143388" rIns="179236" bIns="143388" rtlCol="0" anchor="ctr">
            <a:spAutoFit/>
          </a:bodyPr>
          <a:lstStyle>
            <a:defPPr>
              <a:defRPr lang="en-US"/>
            </a:defPPr>
            <a:lvl1pPr algn="ctr" defTabSz="914192">
              <a:lnSpc>
                <a:spcPct val="90000"/>
              </a:lnSpc>
              <a:spcAft>
                <a:spcPts val="587"/>
              </a:spcAft>
              <a:defRPr kern="0"/>
            </a:lvl1pPr>
          </a:lstStyle>
          <a:p>
            <a:pPr marL="0" marR="0" lvl="0" indent="0" algn="ctr" defTabSz="914192" rtl="0" eaLnBrk="1" fontAlgn="auto" latinLnBrk="0" hangingPunct="1">
              <a:lnSpc>
                <a:spcPct val="90000"/>
              </a:lnSpc>
              <a:spcBef>
                <a:spcPts val="0"/>
              </a:spcBef>
              <a:spcAft>
                <a:spcPts val="587"/>
              </a:spcAft>
              <a:buClrTx/>
              <a:buSzTx/>
              <a:buFontTx/>
              <a:buNone/>
              <a:tabLst/>
              <a:defRPr/>
            </a:pPr>
            <a:r>
              <a:rPr kumimoji="0" lang="en-US" sz="1800" b="0" i="0" u="none" strike="noStrike" kern="0" cap="none" spc="0" normalizeH="0" baseline="0" noProof="0">
                <a:ln>
                  <a:noFill/>
                </a:ln>
                <a:solidFill>
                  <a:srgbClr val="505050"/>
                </a:solidFill>
                <a:effectLst/>
                <a:uLnTx/>
                <a:uFillTx/>
                <a:latin typeface="Segoe UI"/>
                <a:ea typeface="+mn-ea"/>
                <a:cs typeface="+mn-cs"/>
              </a:rPr>
              <a:t>AWS to Azure</a:t>
            </a:r>
          </a:p>
        </p:txBody>
      </p:sp>
    </p:spTree>
    <p:extLst>
      <p:ext uri="{BB962C8B-B14F-4D97-AF65-F5344CB8AC3E}">
        <p14:creationId xmlns:p14="http://schemas.microsoft.com/office/powerpoint/2010/main" val="41762406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 name="Rectangle 145"/>
          <p:cNvSpPr/>
          <p:nvPr/>
        </p:nvSpPr>
        <p:spPr>
          <a:xfrm>
            <a:off x="10867388" y="3706098"/>
            <a:ext cx="1109567" cy="1086060"/>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13" name="Group 112"/>
          <p:cNvGrpSpPr/>
          <p:nvPr/>
        </p:nvGrpSpPr>
        <p:grpSpPr>
          <a:xfrm>
            <a:off x="10927561" y="3753036"/>
            <a:ext cx="1001087" cy="975749"/>
            <a:chOff x="10921241" y="3747961"/>
            <a:chExt cx="1001087" cy="975749"/>
          </a:xfrm>
        </p:grpSpPr>
        <p:sp>
          <p:nvSpPr>
            <p:cNvPr id="94" name="Rectangle 93"/>
            <p:cNvSpPr/>
            <p:nvPr/>
          </p:nvSpPr>
          <p:spPr>
            <a:xfrm>
              <a:off x="10921241" y="4086405"/>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VM1</a:t>
              </a:r>
            </a:p>
          </p:txBody>
        </p:sp>
        <p:sp>
          <p:nvSpPr>
            <p:cNvPr id="95" name="Rectangle 94"/>
            <p:cNvSpPr/>
            <p:nvPr/>
          </p:nvSpPr>
          <p:spPr>
            <a:xfrm>
              <a:off x="10936091" y="4564338"/>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VM2</a:t>
              </a:r>
            </a:p>
          </p:txBody>
        </p:sp>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471" y="3747961"/>
              <a:ext cx="363957" cy="363957"/>
            </a:xfrm>
            <a:prstGeom prst="rect">
              <a:avLst/>
            </a:prstGeom>
          </p:spPr>
        </p:pic>
        <p:sp>
          <p:nvSpPr>
            <p:cNvPr id="109" name="Rectangle 108"/>
            <p:cNvSpPr/>
            <p:nvPr/>
          </p:nvSpPr>
          <p:spPr>
            <a:xfrm>
              <a:off x="10968471" y="3774264"/>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95"/>
            <p:cNvSpPr/>
            <p:nvPr/>
          </p:nvSpPr>
          <p:spPr>
            <a:xfrm>
              <a:off x="11440124" y="4086405"/>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VM3</a:t>
              </a:r>
            </a:p>
          </p:txBody>
        </p:sp>
        <p:sp>
          <p:nvSpPr>
            <p:cNvPr id="97" name="Rectangle 96"/>
            <p:cNvSpPr/>
            <p:nvPr/>
          </p:nvSpPr>
          <p:spPr>
            <a:xfrm>
              <a:off x="11454974" y="4564338"/>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VM4</a:t>
              </a:r>
            </a:p>
          </p:txBody>
        </p:sp>
        <p:grpSp>
          <p:nvGrpSpPr>
            <p:cNvPr id="99" name="Group 98"/>
            <p:cNvGrpSpPr/>
            <p:nvPr/>
          </p:nvGrpSpPr>
          <p:grpSpPr>
            <a:xfrm>
              <a:off x="11487354" y="3747961"/>
              <a:ext cx="367808" cy="363957"/>
              <a:chOff x="11252692" y="3037112"/>
              <a:chExt cx="367808" cy="363957"/>
            </a:xfrm>
          </p:grpSpPr>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107" name="Rectangle 106"/>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0" name="Group 99"/>
            <p:cNvGrpSpPr/>
            <p:nvPr/>
          </p:nvGrpSpPr>
          <p:grpSpPr>
            <a:xfrm>
              <a:off x="11487354" y="4220063"/>
              <a:ext cx="367808" cy="363957"/>
              <a:chOff x="11252692" y="3037112"/>
              <a:chExt cx="367808" cy="363957"/>
            </a:xfrm>
          </p:grpSpPr>
          <p:pic>
            <p:nvPicPr>
              <p:cNvPr id="104" name="Picture 10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105" name="Rectangle 104"/>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2" name="Picture 1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471" y="4220063"/>
              <a:ext cx="363957" cy="363957"/>
            </a:xfrm>
            <a:prstGeom prst="rect">
              <a:avLst/>
            </a:prstGeom>
          </p:spPr>
        </p:pic>
        <p:sp>
          <p:nvSpPr>
            <p:cNvPr id="103" name="Rectangle 102"/>
            <p:cNvSpPr/>
            <p:nvPr/>
          </p:nvSpPr>
          <p:spPr>
            <a:xfrm>
              <a:off x="10968471" y="4246366"/>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4" name="Group 113"/>
          <p:cNvGrpSpPr/>
          <p:nvPr/>
        </p:nvGrpSpPr>
        <p:grpSpPr>
          <a:xfrm>
            <a:off x="10927561" y="3750907"/>
            <a:ext cx="1001087" cy="975749"/>
            <a:chOff x="10921241" y="3747961"/>
            <a:chExt cx="1001087" cy="975749"/>
          </a:xfrm>
        </p:grpSpPr>
        <p:sp>
          <p:nvSpPr>
            <p:cNvPr id="115" name="Rectangle 114"/>
            <p:cNvSpPr/>
            <p:nvPr/>
          </p:nvSpPr>
          <p:spPr>
            <a:xfrm>
              <a:off x="10921241" y="4086405"/>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VM1</a:t>
              </a:r>
            </a:p>
          </p:txBody>
        </p:sp>
        <p:sp>
          <p:nvSpPr>
            <p:cNvPr id="116" name="Rectangle 115"/>
            <p:cNvSpPr/>
            <p:nvPr/>
          </p:nvSpPr>
          <p:spPr>
            <a:xfrm>
              <a:off x="10936091" y="4564338"/>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VM2</a:t>
              </a:r>
            </a:p>
          </p:txBody>
        </p:sp>
        <p:pic>
          <p:nvPicPr>
            <p:cNvPr id="117" name="Picture 1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471" y="3747961"/>
              <a:ext cx="363957" cy="363957"/>
            </a:xfrm>
            <a:prstGeom prst="rect">
              <a:avLst/>
            </a:prstGeom>
          </p:spPr>
        </p:pic>
        <p:sp>
          <p:nvSpPr>
            <p:cNvPr id="119" name="Rectangle 118"/>
            <p:cNvSpPr/>
            <p:nvPr/>
          </p:nvSpPr>
          <p:spPr>
            <a:xfrm>
              <a:off x="11440124" y="4086405"/>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VM3</a:t>
              </a:r>
            </a:p>
          </p:txBody>
        </p:sp>
        <p:sp>
          <p:nvSpPr>
            <p:cNvPr id="120" name="Rectangle 119"/>
            <p:cNvSpPr/>
            <p:nvPr/>
          </p:nvSpPr>
          <p:spPr>
            <a:xfrm>
              <a:off x="11454974" y="4564338"/>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VM4</a:t>
              </a:r>
            </a:p>
          </p:txBody>
        </p:sp>
        <p:pic>
          <p:nvPicPr>
            <p:cNvPr id="127" name="Picture 1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354" y="3747961"/>
              <a:ext cx="363957" cy="363957"/>
            </a:xfrm>
            <a:prstGeom prst="rect">
              <a:avLst/>
            </a:prstGeom>
          </p:spPr>
        </p:pic>
        <p:pic>
          <p:nvPicPr>
            <p:cNvPr id="125" name="Picture 1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7354" y="4220063"/>
              <a:ext cx="363957" cy="363957"/>
            </a:xfrm>
            <a:prstGeom prst="rect">
              <a:avLst/>
            </a:prstGeom>
          </p:spPr>
        </p:pic>
        <p:pic>
          <p:nvPicPr>
            <p:cNvPr id="123" name="Picture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8471" y="4220063"/>
              <a:ext cx="363957" cy="363957"/>
            </a:xfrm>
            <a:prstGeom prst="rect">
              <a:avLst/>
            </a:prstGeom>
          </p:spPr>
        </p:pic>
      </p:grpSp>
      <p:grpSp>
        <p:nvGrpSpPr>
          <p:cNvPr id="129" name="Group 128"/>
          <p:cNvGrpSpPr/>
          <p:nvPr/>
        </p:nvGrpSpPr>
        <p:grpSpPr>
          <a:xfrm>
            <a:off x="5770986" y="4879043"/>
            <a:ext cx="1452149" cy="975749"/>
            <a:chOff x="5770986" y="4879043"/>
            <a:chExt cx="1452149" cy="975749"/>
          </a:xfrm>
        </p:grpSpPr>
        <p:sp>
          <p:nvSpPr>
            <p:cNvPr id="130" name="Rectangle 129"/>
            <p:cNvSpPr/>
            <p:nvPr/>
          </p:nvSpPr>
          <p:spPr>
            <a:xfrm>
              <a:off x="5770986" y="5217487"/>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VM1</a:t>
              </a:r>
            </a:p>
          </p:txBody>
        </p:sp>
        <p:sp>
          <p:nvSpPr>
            <p:cNvPr id="131" name="Rectangle 130"/>
            <p:cNvSpPr/>
            <p:nvPr/>
          </p:nvSpPr>
          <p:spPr>
            <a:xfrm>
              <a:off x="5785836" y="5695420"/>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VM2</a:t>
              </a:r>
            </a:p>
          </p:txBody>
        </p:sp>
        <p:sp>
          <p:nvSpPr>
            <p:cNvPr id="132" name="Rectangle 131"/>
            <p:cNvSpPr/>
            <p:nvPr/>
          </p:nvSpPr>
          <p:spPr>
            <a:xfrm>
              <a:off x="6740931" y="5217487"/>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VM3</a:t>
              </a:r>
            </a:p>
          </p:txBody>
        </p:sp>
        <p:sp>
          <p:nvSpPr>
            <p:cNvPr id="133" name="Rectangle 132"/>
            <p:cNvSpPr/>
            <p:nvPr/>
          </p:nvSpPr>
          <p:spPr>
            <a:xfrm>
              <a:off x="6755781" y="5695420"/>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mn-cs"/>
                </a:rPr>
                <a:t>VM4</a:t>
              </a:r>
            </a:p>
          </p:txBody>
        </p:sp>
        <p:pic>
          <p:nvPicPr>
            <p:cNvPr id="144" name="Picture 1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8216" y="4879043"/>
              <a:ext cx="363957" cy="363957"/>
            </a:xfrm>
            <a:prstGeom prst="rect">
              <a:avLst/>
            </a:prstGeom>
          </p:spPr>
        </p:pic>
        <p:pic>
          <p:nvPicPr>
            <p:cNvPr id="142" name="Picture 1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161" y="4879043"/>
              <a:ext cx="363957" cy="363957"/>
            </a:xfrm>
            <a:prstGeom prst="rect">
              <a:avLst/>
            </a:prstGeom>
          </p:spPr>
        </p:pic>
        <p:pic>
          <p:nvPicPr>
            <p:cNvPr id="140" name="Picture 1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8161" y="5351145"/>
              <a:ext cx="363957" cy="363957"/>
            </a:xfrm>
            <a:prstGeom prst="rect">
              <a:avLst/>
            </a:prstGeom>
          </p:spPr>
        </p:pic>
        <p:pic>
          <p:nvPicPr>
            <p:cNvPr id="138" name="Picture 1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18216" y="5351145"/>
              <a:ext cx="363957" cy="363957"/>
            </a:xfrm>
            <a:prstGeom prst="rect">
              <a:avLst/>
            </a:prstGeom>
          </p:spPr>
        </p:pic>
      </p:grpSp>
      <p:sp>
        <p:nvSpPr>
          <p:cNvPr id="9" name="Title 8"/>
          <p:cNvSpPr>
            <a:spLocks noGrp="1"/>
          </p:cNvSpPr>
          <p:nvPr>
            <p:ph type="title"/>
          </p:nvPr>
        </p:nvSpPr>
        <p:spPr/>
        <p:txBody>
          <a:bodyPr/>
          <a:lstStyle/>
          <a:p>
            <a:r>
              <a:rPr lang="en-US" sz="4800"/>
              <a:t>Azure Site Recovery</a:t>
            </a:r>
            <a:endParaRPr lang="en-IN" sz="4800"/>
          </a:p>
        </p:txBody>
      </p:sp>
      <p:grpSp>
        <p:nvGrpSpPr>
          <p:cNvPr id="46" name="Group 45"/>
          <p:cNvGrpSpPr/>
          <p:nvPr/>
        </p:nvGrpSpPr>
        <p:grpSpPr>
          <a:xfrm>
            <a:off x="10428497" y="1417445"/>
            <a:ext cx="1609230" cy="1547639"/>
            <a:chOff x="10428497" y="1417445"/>
            <a:chExt cx="1609230" cy="1547639"/>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28497" y="1836073"/>
              <a:ext cx="1129011" cy="1129011"/>
            </a:xfrm>
            <a:prstGeom prst="rect">
              <a:avLst/>
            </a:prstGeom>
          </p:spPr>
        </p:pic>
        <p:sp>
          <p:nvSpPr>
            <p:cNvPr id="3" name="TextBox 2"/>
            <p:cNvSpPr txBox="1"/>
            <p:nvPr/>
          </p:nvSpPr>
          <p:spPr>
            <a:xfrm>
              <a:off x="10813591" y="1417445"/>
              <a:ext cx="12241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Azure Site Recovery</a:t>
              </a:r>
            </a:p>
          </p:txBody>
        </p:sp>
      </p:grpSp>
      <p:sp>
        <p:nvSpPr>
          <p:cNvPr id="6" name="Right Arrow 5"/>
          <p:cNvSpPr/>
          <p:nvPr/>
        </p:nvSpPr>
        <p:spPr bwMode="auto">
          <a:xfrm rot="5400000">
            <a:off x="-2229450" y="3770425"/>
            <a:ext cx="5441135" cy="277726"/>
          </a:xfrm>
          <a:prstGeom prst="rightArrow">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Segoe UI"/>
              <a:ea typeface="+mn-ea"/>
              <a:cs typeface="+mn-cs"/>
            </a:endParaRPr>
          </a:p>
        </p:txBody>
      </p:sp>
      <p:sp>
        <p:nvSpPr>
          <p:cNvPr id="7" name="TextBox 6"/>
          <p:cNvSpPr txBox="1"/>
          <p:nvPr/>
        </p:nvSpPr>
        <p:spPr>
          <a:xfrm>
            <a:off x="642682" y="1188719"/>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Create a Recovery Services Vault</a:t>
            </a:r>
          </a:p>
        </p:txBody>
      </p:sp>
      <p:sp>
        <p:nvSpPr>
          <p:cNvPr id="8" name="TextBox 7"/>
          <p:cNvSpPr txBox="1"/>
          <p:nvPr/>
        </p:nvSpPr>
        <p:spPr>
          <a:xfrm>
            <a:off x="642682" y="1801286"/>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Install and Register </a:t>
            </a:r>
            <a:br>
              <a:rPr kumimoji="0" lang="en-US" sz="1800" b="0" i="0" u="none" strike="noStrike" kern="1200" cap="none" spc="0" normalizeH="0" baseline="0" noProof="0">
                <a:ln>
                  <a:noFill/>
                </a:ln>
                <a:solidFill>
                  <a:srgbClr val="505050"/>
                </a:solidFill>
                <a:effectLst/>
                <a:uLnTx/>
                <a:uFillTx/>
                <a:latin typeface="Segoe UI"/>
                <a:ea typeface="+mn-ea"/>
                <a:cs typeface="+mn-cs"/>
              </a:rPr>
            </a:br>
            <a:r>
              <a:rPr kumimoji="0" lang="en-US" sz="1800" b="0" i="0" u="none" strike="noStrike" kern="1200" cap="none" spc="0" normalizeH="0" baseline="0" noProof="0">
                <a:ln>
                  <a:noFill/>
                </a:ln>
                <a:solidFill>
                  <a:srgbClr val="505050"/>
                </a:solidFill>
                <a:effectLst/>
                <a:uLnTx/>
                <a:uFillTx/>
                <a:latin typeface="Segoe UI"/>
                <a:ea typeface="+mn-ea"/>
                <a:cs typeface="+mn-cs"/>
              </a:rPr>
              <a:t>On-premises Software</a:t>
            </a:r>
          </a:p>
        </p:txBody>
      </p:sp>
      <p:sp>
        <p:nvSpPr>
          <p:cNvPr id="10" name="TextBox 9"/>
          <p:cNvSpPr txBox="1"/>
          <p:nvPr/>
        </p:nvSpPr>
        <p:spPr>
          <a:xfrm>
            <a:off x="642682" y="2413852"/>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Add VMM, Hyper-V, Physical, or vCenter Servers</a:t>
            </a:r>
          </a:p>
        </p:txBody>
      </p:sp>
      <p:sp>
        <p:nvSpPr>
          <p:cNvPr id="11" name="TextBox 10"/>
          <p:cNvSpPr txBox="1"/>
          <p:nvPr/>
        </p:nvSpPr>
        <p:spPr>
          <a:xfrm>
            <a:off x="642682" y="3026418"/>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Create and Associate a Replication Policy</a:t>
            </a:r>
          </a:p>
        </p:txBody>
      </p:sp>
      <p:sp>
        <p:nvSpPr>
          <p:cNvPr id="12" name="TextBox 11"/>
          <p:cNvSpPr txBox="1"/>
          <p:nvPr/>
        </p:nvSpPr>
        <p:spPr>
          <a:xfrm>
            <a:off x="642682" y="3638984"/>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Replicate Virtual Machines</a:t>
            </a:r>
          </a:p>
        </p:txBody>
      </p:sp>
      <p:sp>
        <p:nvSpPr>
          <p:cNvPr id="13" name="TextBox 12"/>
          <p:cNvSpPr txBox="1"/>
          <p:nvPr/>
        </p:nvSpPr>
        <p:spPr>
          <a:xfrm>
            <a:off x="642682" y="4251550"/>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Configure VM properties or Network</a:t>
            </a:r>
          </a:p>
        </p:txBody>
      </p:sp>
      <p:sp>
        <p:nvSpPr>
          <p:cNvPr id="14" name="TextBox 13"/>
          <p:cNvSpPr txBox="1"/>
          <p:nvPr/>
        </p:nvSpPr>
        <p:spPr>
          <a:xfrm>
            <a:off x="642682" y="4864116"/>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Create Recovery Plan</a:t>
            </a:r>
          </a:p>
        </p:txBody>
      </p:sp>
      <p:sp>
        <p:nvSpPr>
          <p:cNvPr id="15" name="TextBox 14"/>
          <p:cNvSpPr txBox="1"/>
          <p:nvPr/>
        </p:nvSpPr>
        <p:spPr>
          <a:xfrm>
            <a:off x="642682" y="5476682"/>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Perform Failover</a:t>
            </a:r>
          </a:p>
        </p:txBody>
      </p:sp>
      <p:sp>
        <p:nvSpPr>
          <p:cNvPr id="16" name="TextBox 15"/>
          <p:cNvSpPr txBox="1"/>
          <p:nvPr/>
        </p:nvSpPr>
        <p:spPr>
          <a:xfrm>
            <a:off x="642682" y="6089245"/>
            <a:ext cx="3221070" cy="540608"/>
          </a:xfrm>
          <a:prstGeom prst="rect">
            <a:avLst/>
          </a:prstGeom>
          <a:solidFill>
            <a:schemeClr val="bg1">
              <a:lumMod val="95000"/>
            </a:schemeClr>
          </a:solidFill>
          <a:ln w="3175">
            <a:noFill/>
          </a:ln>
        </p:spPr>
        <p:txBody>
          <a:bodyPr wrap="square" lIns="146304" tIns="143428" rIns="146304" bIns="143428" rtlCol="0" anchor="ctr">
            <a:noAutofit/>
          </a:bodyPr>
          <a:lstStyle/>
          <a:p>
            <a:pPr marL="0" marR="0" lvl="0" indent="0" algn="l" defTabSz="914367" rtl="0" eaLnBrk="1" fontAlgn="auto" latinLnBrk="0" hangingPunct="1">
              <a:lnSpc>
                <a:spcPct val="90000"/>
              </a:lnSpc>
              <a:spcBef>
                <a:spcPts val="24"/>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Optionally configure re-protection and Failback</a:t>
            </a:r>
          </a:p>
        </p:txBody>
      </p:sp>
      <p:sp>
        <p:nvSpPr>
          <p:cNvPr id="18" name="Rectangle 17"/>
          <p:cNvSpPr/>
          <p:nvPr/>
        </p:nvSpPr>
        <p:spPr>
          <a:xfrm>
            <a:off x="4102842" y="3467945"/>
            <a:ext cx="5215106" cy="316190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TextBox 18"/>
          <p:cNvSpPr txBox="1"/>
          <p:nvPr/>
        </p:nvSpPr>
        <p:spPr>
          <a:xfrm>
            <a:off x="4102841" y="3105995"/>
            <a:ext cx="1525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Primary Site</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83886" y="2947172"/>
            <a:ext cx="780290" cy="780290"/>
          </a:xfrm>
          <a:prstGeom prst="rect">
            <a:avLst/>
          </a:prstGeom>
        </p:spPr>
      </p:pic>
      <p:sp>
        <p:nvSpPr>
          <p:cNvPr id="20" name="TextBox 19"/>
          <p:cNvSpPr txBox="1"/>
          <p:nvPr/>
        </p:nvSpPr>
        <p:spPr>
          <a:xfrm>
            <a:off x="4102841" y="6036383"/>
            <a:ext cx="11881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Segoe UI"/>
                <a:ea typeface="+mn-ea"/>
                <a:cs typeface="+mn-cs"/>
              </a:rPr>
              <a:t>Hyper-v</a:t>
            </a:r>
            <a:r>
              <a:rPr kumimoji="0" lang="en-US" sz="1400" b="0" i="0" u="none" strike="noStrike" kern="1200" cap="none" spc="0" normalizeH="0" baseline="0" noProof="0">
                <a:ln>
                  <a:noFill/>
                </a:ln>
                <a:solidFill>
                  <a:srgbClr val="505050"/>
                </a:solidFill>
                <a:effectLst/>
                <a:uLnTx/>
                <a:uFillTx/>
                <a:latin typeface="Segoe UI"/>
                <a:ea typeface="+mn-ea"/>
                <a:cs typeface="+mn-cs"/>
              </a:rPr>
              <a:t> Hosts</a:t>
            </a:r>
          </a:p>
        </p:txBody>
      </p:sp>
      <p:sp>
        <p:nvSpPr>
          <p:cNvPr id="21" name="Rectangle 20"/>
          <p:cNvSpPr/>
          <p:nvPr/>
        </p:nvSpPr>
        <p:spPr>
          <a:xfrm>
            <a:off x="5290974" y="4242490"/>
            <a:ext cx="3516141" cy="467372"/>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TextBox 21"/>
          <p:cNvSpPr txBox="1"/>
          <p:nvPr/>
        </p:nvSpPr>
        <p:spPr>
          <a:xfrm>
            <a:off x="5572109" y="4322288"/>
            <a:ext cx="105101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SCVMM</a:t>
            </a:r>
          </a:p>
        </p:txBody>
      </p:sp>
      <p:sp>
        <p:nvSpPr>
          <p:cNvPr id="23" name="TextBox 22"/>
          <p:cNvSpPr txBox="1"/>
          <p:nvPr/>
        </p:nvSpPr>
        <p:spPr>
          <a:xfrm>
            <a:off x="7109463" y="4322288"/>
            <a:ext cx="1626096" cy="307777"/>
          </a:xfrm>
          <a:prstGeom prst="rect">
            <a:avLst/>
          </a:prstGeom>
          <a:noFill/>
          <a:ln>
            <a:solidFill>
              <a:schemeClr val="accent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MASR Agent</a:t>
            </a:r>
          </a:p>
        </p:txBody>
      </p:sp>
      <p:sp>
        <p:nvSpPr>
          <p:cNvPr id="25" name="Rectangle 24"/>
          <p:cNvSpPr/>
          <p:nvPr/>
        </p:nvSpPr>
        <p:spPr>
          <a:xfrm>
            <a:off x="5572109" y="4853878"/>
            <a:ext cx="879911" cy="172832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28"/>
          <p:cNvSpPr/>
          <p:nvPr/>
        </p:nvSpPr>
        <p:spPr>
          <a:xfrm>
            <a:off x="5679785" y="5857144"/>
            <a:ext cx="664558" cy="64886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MARS Agent</a:t>
            </a:r>
          </a:p>
        </p:txBody>
      </p:sp>
      <p:sp>
        <p:nvSpPr>
          <p:cNvPr id="30" name="Rectangle 29"/>
          <p:cNvSpPr/>
          <p:nvPr/>
        </p:nvSpPr>
        <p:spPr>
          <a:xfrm>
            <a:off x="6532750" y="4853878"/>
            <a:ext cx="879911" cy="172832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Rectangle 32"/>
          <p:cNvSpPr/>
          <p:nvPr/>
        </p:nvSpPr>
        <p:spPr>
          <a:xfrm>
            <a:off x="6640426" y="5857144"/>
            <a:ext cx="664558" cy="648860"/>
          </a:xfrm>
          <a:prstGeom prst="rect">
            <a:avLst/>
          </a:pr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MARS Agent</a:t>
            </a:r>
          </a:p>
        </p:txBody>
      </p:sp>
      <p:sp>
        <p:nvSpPr>
          <p:cNvPr id="34" name="Right Arrow 33"/>
          <p:cNvSpPr/>
          <p:nvPr/>
        </p:nvSpPr>
        <p:spPr>
          <a:xfrm rot="18887664">
            <a:off x="6980119" y="4232724"/>
            <a:ext cx="4694464" cy="794682"/>
          </a:xfrm>
          <a:prstGeom prst="rightArrow">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ight Arrow 35"/>
          <p:cNvSpPr/>
          <p:nvPr/>
        </p:nvSpPr>
        <p:spPr>
          <a:xfrm rot="18887664">
            <a:off x="6980119" y="4232724"/>
            <a:ext cx="4694464" cy="794682"/>
          </a:xfrm>
          <a:prstGeom prst="rightArrow">
            <a:avLst/>
          </a:prstGeom>
          <a:solidFill>
            <a:schemeClr val="bg1">
              <a:lumMod val="75000"/>
            </a:schemeClr>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TextBox 38"/>
          <p:cNvSpPr txBox="1"/>
          <p:nvPr/>
        </p:nvSpPr>
        <p:spPr>
          <a:xfrm rot="18841000">
            <a:off x="7218954" y="5053137"/>
            <a:ext cx="152596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HTTPS Port 443 (outgoing)</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0605" y="4327400"/>
            <a:ext cx="780290" cy="780290"/>
          </a:xfrm>
          <a:prstGeom prst="rect">
            <a:avLst/>
          </a:prstGeom>
        </p:spPr>
      </p:pic>
      <p:sp>
        <p:nvSpPr>
          <p:cNvPr id="38" name="TextBox 37"/>
          <p:cNvSpPr txBox="1"/>
          <p:nvPr/>
        </p:nvSpPr>
        <p:spPr>
          <a:xfrm>
            <a:off x="9399861" y="5037748"/>
            <a:ext cx="1525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Firewall</a:t>
            </a:r>
          </a:p>
        </p:txBody>
      </p:sp>
      <p:sp>
        <p:nvSpPr>
          <p:cNvPr id="40" name="TextBox 39"/>
          <p:cNvSpPr txBox="1"/>
          <p:nvPr/>
        </p:nvSpPr>
        <p:spPr>
          <a:xfrm>
            <a:off x="8446866" y="3142833"/>
            <a:ext cx="1525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Firewall</a:t>
            </a:r>
          </a:p>
        </p:txBody>
      </p:sp>
      <p:sp>
        <p:nvSpPr>
          <p:cNvPr id="41" name="TextBox 40"/>
          <p:cNvSpPr txBox="1"/>
          <p:nvPr/>
        </p:nvSpPr>
        <p:spPr>
          <a:xfrm rot="19163676">
            <a:off x="6667653" y="3911744"/>
            <a:ext cx="1525960" cy="260671"/>
          </a:xfrm>
          <a:prstGeom prst="rect">
            <a:avLst/>
          </a:prstGeom>
          <a:noFill/>
        </p:spPr>
        <p:txBody>
          <a:bodyPr wrap="squar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HTTPS Port 443 </a:t>
            </a:r>
            <a:br>
              <a:rPr kumimoji="0" lang="en-US" sz="1200" b="0" i="0" u="none" strike="noStrike" kern="1200" cap="none" spc="0" normalizeH="0" baseline="0" noProof="0">
                <a:ln>
                  <a:noFill/>
                </a:ln>
                <a:solidFill>
                  <a:srgbClr val="505050"/>
                </a:solidFill>
                <a:effectLst/>
                <a:uLnTx/>
                <a:uFillTx/>
                <a:latin typeface="Segoe UI"/>
                <a:ea typeface="+mn-ea"/>
                <a:cs typeface="+mn-cs"/>
              </a:rPr>
            </a:br>
            <a:r>
              <a:rPr kumimoji="0" lang="en-US" sz="1200" b="0" i="0" u="none" strike="noStrike" kern="1200" cap="none" spc="0" normalizeH="0" baseline="0" noProof="0">
                <a:ln>
                  <a:noFill/>
                </a:ln>
                <a:solidFill>
                  <a:srgbClr val="505050"/>
                </a:solidFill>
                <a:effectLst/>
                <a:uLnTx/>
                <a:uFillTx/>
                <a:latin typeface="Segoe UI"/>
                <a:ea typeface="+mn-ea"/>
                <a:cs typeface="+mn-cs"/>
              </a:rPr>
              <a:t>(outgoing)</a:t>
            </a:r>
          </a:p>
        </p:txBody>
      </p:sp>
      <p:sp>
        <p:nvSpPr>
          <p:cNvPr id="42" name="Arc 41"/>
          <p:cNvSpPr/>
          <p:nvPr/>
        </p:nvSpPr>
        <p:spPr>
          <a:xfrm rot="15760662">
            <a:off x="8479593" y="768538"/>
            <a:ext cx="3111336" cy="6880565"/>
          </a:xfrm>
          <a:prstGeom prst="arc">
            <a:avLst>
              <a:gd name="adj1" fmla="val 16651667"/>
              <a:gd name="adj2" fmla="val 1153975"/>
            </a:avLst>
          </a:prstGeom>
          <a:ln w="28575">
            <a:solidFill>
              <a:schemeClr val="bg1">
                <a:lumMod val="75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TextBox 43"/>
          <p:cNvSpPr txBox="1"/>
          <p:nvPr/>
        </p:nvSpPr>
        <p:spPr>
          <a:xfrm rot="20777322">
            <a:off x="8261246" y="2627172"/>
            <a:ext cx="1814295" cy="380647"/>
          </a:xfrm>
          <a:prstGeom prst="rect">
            <a:avLst/>
          </a:prstGeom>
          <a:noFill/>
        </p:spPr>
        <p:txBody>
          <a:bodyPr wrap="square"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DR Orchestration</a:t>
            </a:r>
          </a:p>
        </p:txBody>
      </p:sp>
      <p:sp>
        <p:nvSpPr>
          <p:cNvPr id="37" name="TextBox 36"/>
          <p:cNvSpPr txBox="1"/>
          <p:nvPr/>
        </p:nvSpPr>
        <p:spPr>
          <a:xfrm rot="18900000">
            <a:off x="9376077" y="3810014"/>
            <a:ext cx="120406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Replication</a:t>
            </a:r>
          </a:p>
        </p:txBody>
      </p:sp>
      <p:pic>
        <p:nvPicPr>
          <p:cNvPr id="58" name="Picture 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74032" y="4886652"/>
            <a:ext cx="990620" cy="990620"/>
          </a:xfrm>
          <a:prstGeom prst="rect">
            <a:avLst/>
          </a:prstGeom>
        </p:spPr>
      </p:pic>
      <p:sp>
        <p:nvSpPr>
          <p:cNvPr id="59" name="Multiplication Sign 45">
            <a:extLst>
              <a:ext uri="{FF2B5EF4-FFF2-40B4-BE49-F238E27FC236}">
                <a16:creationId xmlns:a16="http://schemas.microsoft.com/office/drawing/2014/main" id="{3275A9AE-33B7-42E9-B42D-42AE710B858B}"/>
              </a:ext>
            </a:extLst>
          </p:cNvPr>
          <p:cNvSpPr/>
          <p:nvPr/>
        </p:nvSpPr>
        <p:spPr bwMode="auto">
          <a:xfrm rot="18917902">
            <a:off x="9624778" y="3585546"/>
            <a:ext cx="726240" cy="788222"/>
          </a:xfrm>
          <a:prstGeom prst="mathMultiply">
            <a:avLst>
              <a:gd name="adj1" fmla="val 12947"/>
            </a:avLst>
          </a:prstGeom>
          <a:solidFill>
            <a:schemeClr val="accent2"/>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5" name="Group 74"/>
          <p:cNvGrpSpPr/>
          <p:nvPr/>
        </p:nvGrpSpPr>
        <p:grpSpPr>
          <a:xfrm>
            <a:off x="5771964" y="4879043"/>
            <a:ext cx="1452149" cy="975749"/>
            <a:chOff x="5770986" y="4879043"/>
            <a:chExt cx="1452149" cy="975749"/>
          </a:xfrm>
        </p:grpSpPr>
        <p:sp>
          <p:nvSpPr>
            <p:cNvPr id="26" name="Rectangle 25"/>
            <p:cNvSpPr/>
            <p:nvPr/>
          </p:nvSpPr>
          <p:spPr>
            <a:xfrm>
              <a:off x="5770986" y="5217487"/>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VM1</a:t>
              </a:r>
            </a:p>
          </p:txBody>
        </p:sp>
        <p:sp>
          <p:nvSpPr>
            <p:cNvPr id="27" name="Rectangle 26"/>
            <p:cNvSpPr/>
            <p:nvPr/>
          </p:nvSpPr>
          <p:spPr>
            <a:xfrm>
              <a:off x="5785836" y="5695420"/>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VM2</a:t>
              </a:r>
            </a:p>
          </p:txBody>
        </p:sp>
        <p:sp>
          <p:nvSpPr>
            <p:cNvPr id="50" name="Rectangle 49"/>
            <p:cNvSpPr/>
            <p:nvPr/>
          </p:nvSpPr>
          <p:spPr>
            <a:xfrm>
              <a:off x="6740931" y="5217487"/>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VM3</a:t>
              </a:r>
            </a:p>
          </p:txBody>
        </p:sp>
        <p:sp>
          <p:nvSpPr>
            <p:cNvPr id="51" name="Rectangle 50"/>
            <p:cNvSpPr/>
            <p:nvPr/>
          </p:nvSpPr>
          <p:spPr>
            <a:xfrm>
              <a:off x="6755781" y="5695420"/>
              <a:ext cx="467354" cy="15937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85000"/>
                    </a:srgbClr>
                  </a:solidFill>
                  <a:effectLst/>
                  <a:uLnTx/>
                  <a:uFillTx/>
                  <a:latin typeface="Segoe UI"/>
                  <a:ea typeface="+mn-ea"/>
                  <a:cs typeface="+mn-cs"/>
                </a:rPr>
                <a:t>VM4</a:t>
              </a:r>
            </a:p>
          </p:txBody>
        </p:sp>
        <p:grpSp>
          <p:nvGrpSpPr>
            <p:cNvPr id="60" name="Group 59"/>
            <p:cNvGrpSpPr/>
            <p:nvPr/>
          </p:nvGrpSpPr>
          <p:grpSpPr>
            <a:xfrm>
              <a:off x="5818216" y="4879043"/>
              <a:ext cx="367808" cy="363957"/>
              <a:chOff x="11252692" y="3037112"/>
              <a:chExt cx="367808" cy="363957"/>
            </a:xfrm>
          </p:grpSpPr>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62" name="Rectangle 61"/>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3" name="Group 62"/>
            <p:cNvGrpSpPr/>
            <p:nvPr/>
          </p:nvGrpSpPr>
          <p:grpSpPr>
            <a:xfrm>
              <a:off x="6788161" y="4879043"/>
              <a:ext cx="367808" cy="363957"/>
              <a:chOff x="11252692" y="3037112"/>
              <a:chExt cx="367808" cy="363957"/>
            </a:xfrm>
          </p:grpSpPr>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65" name="Rectangle 64"/>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6788161" y="5351145"/>
              <a:ext cx="367808" cy="363957"/>
              <a:chOff x="11252692" y="3037112"/>
              <a:chExt cx="367808" cy="363957"/>
            </a:xfrm>
          </p:grpSpPr>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68" name="Rectangle 67"/>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p:cNvGrpSpPr/>
            <p:nvPr/>
          </p:nvGrpSpPr>
          <p:grpSpPr>
            <a:xfrm>
              <a:off x="5818216" y="5351145"/>
              <a:ext cx="367808" cy="363957"/>
              <a:chOff x="11252692" y="3037112"/>
              <a:chExt cx="367808" cy="363957"/>
            </a:xfrm>
          </p:grpSpPr>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52692" y="3037112"/>
                <a:ext cx="363957" cy="363957"/>
              </a:xfrm>
              <a:prstGeom prst="rect">
                <a:avLst/>
              </a:prstGeom>
            </p:spPr>
          </p:pic>
          <p:sp>
            <p:nvSpPr>
              <p:cNvPr id="71" name="Rectangle 70"/>
              <p:cNvSpPr/>
              <p:nvPr/>
            </p:nvSpPr>
            <p:spPr>
              <a:xfrm>
                <a:off x="11252692" y="3063415"/>
                <a:ext cx="367808" cy="30377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835731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29"/>
                                        </p:tgtEl>
                                        <p:attrNameLst>
                                          <p:attrName>style.visibility</p:attrName>
                                        </p:attrNameLst>
                                      </p:cBhvr>
                                      <p:to>
                                        <p:strVal val="visible"/>
                                      </p:to>
                                    </p:set>
                                    <p:animEffect transition="in" filter="fade">
                                      <p:cBhvr>
                                        <p:cTn id="15" dur="500"/>
                                        <p:tgtEl>
                                          <p:spTgt spid="1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500"/>
                                        <p:tgtEl>
                                          <p:spTgt spid="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par>
                                <p:cTn id="75" presetID="10"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fade">
                                      <p:cBhvr>
                                        <p:cTn id="80" dur="500"/>
                                        <p:tgtEl>
                                          <p:spTgt spid="3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500"/>
                                        <p:tgtEl>
                                          <p:spTgt spid="3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2"/>
                                        </p:tgtEl>
                                        <p:attrNameLst>
                                          <p:attrName>style.visibility</p:attrName>
                                        </p:attrNameLst>
                                      </p:cBhvr>
                                      <p:to>
                                        <p:strVal val="visible"/>
                                      </p:to>
                                    </p:set>
                                  </p:childTnLst>
                                </p:cTn>
                              </p:par>
                              <p:par>
                                <p:cTn id="88" presetID="10" presetClass="entr" presetSubtype="0" fill="hold" grpId="0" nodeType="withEffect">
                                  <p:stCondLst>
                                    <p:cond delay="0"/>
                                  </p:stCondLst>
                                  <p:childTnLst>
                                    <p:set>
                                      <p:cBhvr>
                                        <p:cTn id="89" dur="1" fill="hold">
                                          <p:stCondLst>
                                            <p:cond delay="0"/>
                                          </p:stCondLst>
                                        </p:cTn>
                                        <p:tgtEl>
                                          <p:spTgt spid="146"/>
                                        </p:tgtEl>
                                        <p:attrNameLst>
                                          <p:attrName>style.visibility</p:attrName>
                                        </p:attrNameLst>
                                      </p:cBhvr>
                                      <p:to>
                                        <p:strVal val="visible"/>
                                      </p:to>
                                    </p:set>
                                    <p:animEffect transition="in" filter="fade">
                                      <p:cBhvr>
                                        <p:cTn id="90" dur="500"/>
                                        <p:tgtEl>
                                          <p:spTgt spid="146"/>
                                        </p:tgtEl>
                                      </p:cBhvr>
                                    </p:animEffect>
                                  </p:childTnLst>
                                </p:cTn>
                              </p:par>
                              <p:par>
                                <p:cTn id="91" presetID="1" presetClass="entr" presetSubtype="0" fill="hold" nodeType="withEffect">
                                  <p:stCondLst>
                                    <p:cond delay="0"/>
                                  </p:stCondLst>
                                  <p:childTnLst>
                                    <p:set>
                                      <p:cBhvr>
                                        <p:cTn id="92" dur="1" fill="hold">
                                          <p:stCondLst>
                                            <p:cond delay="0"/>
                                          </p:stCondLst>
                                        </p:cTn>
                                        <p:tgtEl>
                                          <p:spTgt spid="1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14"/>
                                        </p:tgtEl>
                                        <p:attrNameLst>
                                          <p:attrName>style.visibility</p:attrName>
                                        </p:attrNameLst>
                                      </p:cBhvr>
                                      <p:to>
                                        <p:strVal val="visible"/>
                                      </p:to>
                                    </p:set>
                                  </p:childTnLst>
                                </p:cTn>
                              </p:par>
                              <p:par>
                                <p:cTn id="102" presetID="10" presetClass="entr" presetSubtype="0" fill="hold"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14"/>
                                        </p:tgtEl>
                                        <p:attrNameLst>
                                          <p:attrName>style.visibility</p:attrName>
                                        </p:attrNameLst>
                                      </p:cBhvr>
                                      <p:to>
                                        <p:strVal val="visible"/>
                                      </p:to>
                                    </p:set>
                                  </p:childTnLst>
                                </p:cTn>
                              </p:par>
                              <p:par>
                                <p:cTn id="113" presetID="10" presetClass="entr" presetSubtype="0" fill="hold" grpId="0" nodeType="with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500"/>
                                        <p:tgtEl>
                                          <p:spTgt spid="59"/>
                                        </p:tgtEl>
                                      </p:cBhvr>
                                    </p:animEffect>
                                  </p:childTnLst>
                                </p:cTn>
                              </p:par>
                              <p:par>
                                <p:cTn id="116" presetID="1" presetClass="entr" presetSubtype="0" fill="hold" nodeType="withEffect">
                                  <p:stCondLst>
                                    <p:cond delay="0"/>
                                  </p:stCondLst>
                                  <p:childTnLst>
                                    <p:set>
                                      <p:cBhvr>
                                        <p:cTn id="117" dur="1" fill="hold">
                                          <p:stCondLst>
                                            <p:cond delay="0"/>
                                          </p:stCondLst>
                                        </p:cTn>
                                        <p:tgtEl>
                                          <p:spTgt spid="75"/>
                                        </p:tgtEl>
                                        <p:attrNameLst>
                                          <p:attrName>style.visibility</p:attrName>
                                        </p:attrNameLst>
                                      </p:cBhvr>
                                      <p:to>
                                        <p:strVal val="visible"/>
                                      </p:to>
                                    </p:set>
                                  </p:childTnLst>
                                </p:cTn>
                              </p:par>
                              <p:par>
                                <p:cTn id="118" presetID="1" presetClass="exit" presetSubtype="0" fill="hold" nodeType="withEffect">
                                  <p:stCondLst>
                                    <p:cond delay="0"/>
                                  </p:stCondLst>
                                  <p:childTnLst>
                                    <p:set>
                                      <p:cBhvr>
                                        <p:cTn id="119" dur="1" fill="hold">
                                          <p:stCondLst>
                                            <p:cond delay="0"/>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7" grpId="0" animBg="1"/>
      <p:bldP spid="8" grpId="0" animBg="1"/>
      <p:bldP spid="10" grpId="0" animBg="1"/>
      <p:bldP spid="11" grpId="0" animBg="1"/>
      <p:bldP spid="12" grpId="0" animBg="1"/>
      <p:bldP spid="13" grpId="0" animBg="1"/>
      <p:bldP spid="14" grpId="0" animBg="1"/>
      <p:bldP spid="15" grpId="0" animBg="1"/>
      <p:bldP spid="16" grpId="0" animBg="1"/>
      <p:bldP spid="18" grpId="0" animBg="1"/>
      <p:bldP spid="19" grpId="0"/>
      <p:bldP spid="20" grpId="0"/>
      <p:bldP spid="21" grpId="0" animBg="1"/>
      <p:bldP spid="22" grpId="0"/>
      <p:bldP spid="23" grpId="0" animBg="1"/>
      <p:bldP spid="25" grpId="0" animBg="1"/>
      <p:bldP spid="29" grpId="0" animBg="1"/>
      <p:bldP spid="30" grpId="0" animBg="1"/>
      <p:bldP spid="33" grpId="0" animBg="1"/>
      <p:bldP spid="34" grpId="0" animBg="1"/>
      <p:bldP spid="36" grpId="0" animBg="1"/>
      <p:bldP spid="39" grpId="0"/>
      <p:bldP spid="38" grpId="0"/>
      <p:bldP spid="40" grpId="0"/>
      <p:bldP spid="41" grpId="0"/>
      <p:bldP spid="42" grpId="0" animBg="1"/>
      <p:bldP spid="44" grpId="0"/>
      <p:bldP spid="37" grpId="0"/>
      <p:bldP spid="5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7BA9B-376D-4708-9E05-E59631B9D906}"/>
              </a:ext>
            </a:extLst>
          </p:cNvPr>
          <p:cNvSpPr>
            <a:spLocks noGrp="1"/>
          </p:cNvSpPr>
          <p:nvPr>
            <p:ph type="title"/>
          </p:nvPr>
        </p:nvSpPr>
        <p:spPr/>
        <p:txBody>
          <a:bodyPr/>
          <a:lstStyle/>
          <a:p>
            <a:r>
              <a:rPr lang="en-IN" dirty="0"/>
              <a:t>Azure to Azure : Architecture</a:t>
            </a:r>
            <a:endParaRPr lang="en-US" dirty="0"/>
          </a:p>
        </p:txBody>
      </p:sp>
      <p:sp>
        <p:nvSpPr>
          <p:cNvPr id="4" name="Rounded Rectangle 4">
            <a:extLst>
              <a:ext uri="{FF2B5EF4-FFF2-40B4-BE49-F238E27FC236}">
                <a16:creationId xmlns:a16="http://schemas.microsoft.com/office/drawing/2014/main" id="{EB6B56AD-0B16-414B-8457-2720BF33FE29}"/>
              </a:ext>
            </a:extLst>
          </p:cNvPr>
          <p:cNvSpPr/>
          <p:nvPr/>
        </p:nvSpPr>
        <p:spPr>
          <a:xfrm>
            <a:off x="941557" y="2311654"/>
            <a:ext cx="2115680" cy="967942"/>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pic>
        <p:nvPicPr>
          <p:cNvPr id="5" name="Picture 4">
            <a:extLst>
              <a:ext uri="{FF2B5EF4-FFF2-40B4-BE49-F238E27FC236}">
                <a16:creationId xmlns:a16="http://schemas.microsoft.com/office/drawing/2014/main" id="{7CA48A88-C6C8-467E-A09D-C3A757F9A64A}"/>
              </a:ext>
            </a:extLst>
          </p:cNvPr>
          <p:cNvPicPr>
            <a:picLocks noChangeAspect="1"/>
          </p:cNvPicPr>
          <p:nvPr/>
        </p:nvPicPr>
        <p:blipFill>
          <a:blip r:embed="rId3"/>
          <a:stretch>
            <a:fillRect/>
          </a:stretch>
        </p:blipFill>
        <p:spPr>
          <a:xfrm>
            <a:off x="1736854" y="2516394"/>
            <a:ext cx="525086" cy="487580"/>
          </a:xfrm>
          <a:prstGeom prst="rect">
            <a:avLst/>
          </a:prstGeom>
        </p:spPr>
      </p:pic>
      <p:sp>
        <p:nvSpPr>
          <p:cNvPr id="6" name="Rounded Rectangle 16">
            <a:extLst>
              <a:ext uri="{FF2B5EF4-FFF2-40B4-BE49-F238E27FC236}">
                <a16:creationId xmlns:a16="http://schemas.microsoft.com/office/drawing/2014/main" id="{178FE30E-F228-4836-AE69-E8F270309E0A}"/>
              </a:ext>
            </a:extLst>
          </p:cNvPr>
          <p:cNvSpPr/>
          <p:nvPr/>
        </p:nvSpPr>
        <p:spPr>
          <a:xfrm>
            <a:off x="717451" y="1486746"/>
            <a:ext cx="2689274" cy="2390466"/>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pic>
        <p:nvPicPr>
          <p:cNvPr id="7" name="Picture 6">
            <a:extLst>
              <a:ext uri="{FF2B5EF4-FFF2-40B4-BE49-F238E27FC236}">
                <a16:creationId xmlns:a16="http://schemas.microsoft.com/office/drawing/2014/main" id="{75CAB2E2-4D42-4C65-958A-06743444B0DB}"/>
              </a:ext>
            </a:extLst>
          </p:cNvPr>
          <p:cNvPicPr>
            <a:picLocks noChangeAspect="1"/>
          </p:cNvPicPr>
          <p:nvPr/>
        </p:nvPicPr>
        <p:blipFill>
          <a:blip r:embed="rId4"/>
          <a:stretch>
            <a:fillRect/>
          </a:stretch>
        </p:blipFill>
        <p:spPr>
          <a:xfrm>
            <a:off x="433578" y="2340390"/>
            <a:ext cx="319464" cy="203445"/>
          </a:xfrm>
          <a:prstGeom prst="rect">
            <a:avLst/>
          </a:prstGeom>
        </p:spPr>
      </p:pic>
      <p:cxnSp>
        <p:nvCxnSpPr>
          <p:cNvPr id="10" name="Straight Arrow Connector 9">
            <a:extLst>
              <a:ext uri="{FF2B5EF4-FFF2-40B4-BE49-F238E27FC236}">
                <a16:creationId xmlns:a16="http://schemas.microsoft.com/office/drawing/2014/main" id="{E04E1515-8ED0-48CD-AE65-AC88A20D6BD5}"/>
              </a:ext>
            </a:extLst>
          </p:cNvPr>
          <p:cNvCxnSpPr>
            <a:cxnSpLocks/>
            <a:stCxn id="5" idx="2"/>
          </p:cNvCxnSpPr>
          <p:nvPr/>
        </p:nvCxnSpPr>
        <p:spPr>
          <a:xfrm>
            <a:off x="1999397" y="3003974"/>
            <a:ext cx="0" cy="109734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B518081-1A53-4F80-948E-A3BC7BFF55A4}"/>
              </a:ext>
            </a:extLst>
          </p:cNvPr>
          <p:cNvPicPr>
            <a:picLocks noChangeAspect="1"/>
          </p:cNvPicPr>
          <p:nvPr/>
        </p:nvPicPr>
        <p:blipFill>
          <a:blip r:embed="rId5"/>
          <a:stretch>
            <a:fillRect/>
          </a:stretch>
        </p:blipFill>
        <p:spPr>
          <a:xfrm>
            <a:off x="3854938" y="4093462"/>
            <a:ext cx="649947" cy="550591"/>
          </a:xfrm>
          <a:prstGeom prst="rect">
            <a:avLst/>
          </a:prstGeom>
        </p:spPr>
      </p:pic>
      <p:cxnSp>
        <p:nvCxnSpPr>
          <p:cNvPr id="16" name="Connector: Elbow 15">
            <a:extLst>
              <a:ext uri="{FF2B5EF4-FFF2-40B4-BE49-F238E27FC236}">
                <a16:creationId xmlns:a16="http://schemas.microsoft.com/office/drawing/2014/main" id="{8A265016-310F-4D46-BA6A-84EDD0466E9E}"/>
              </a:ext>
            </a:extLst>
          </p:cNvPr>
          <p:cNvCxnSpPr>
            <a:stCxn id="5" idx="3"/>
            <a:endCxn id="14" idx="0"/>
          </p:cNvCxnSpPr>
          <p:nvPr/>
        </p:nvCxnSpPr>
        <p:spPr>
          <a:xfrm>
            <a:off x="2261940" y="2760185"/>
            <a:ext cx="1917972" cy="1333278"/>
          </a:xfrm>
          <a:prstGeom prst="bentConnector2">
            <a:avLst/>
          </a:prstGeom>
          <a:ln w="57150">
            <a:solidFill>
              <a:srgbClr val="00B050"/>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4">
            <a:extLst>
              <a:ext uri="{FF2B5EF4-FFF2-40B4-BE49-F238E27FC236}">
                <a16:creationId xmlns:a16="http://schemas.microsoft.com/office/drawing/2014/main" id="{11E3C0A0-4FDE-49C0-9CC6-119A1A8559E6}"/>
              </a:ext>
            </a:extLst>
          </p:cNvPr>
          <p:cNvSpPr/>
          <p:nvPr/>
        </p:nvSpPr>
        <p:spPr>
          <a:xfrm>
            <a:off x="8934678" y="2313417"/>
            <a:ext cx="2115680" cy="967942"/>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pic>
        <p:nvPicPr>
          <p:cNvPr id="25" name="Picture 24">
            <a:extLst>
              <a:ext uri="{FF2B5EF4-FFF2-40B4-BE49-F238E27FC236}">
                <a16:creationId xmlns:a16="http://schemas.microsoft.com/office/drawing/2014/main" id="{CC381255-200E-41B1-B893-DE8A5163083B}"/>
              </a:ext>
            </a:extLst>
          </p:cNvPr>
          <p:cNvPicPr>
            <a:picLocks noChangeAspect="1"/>
          </p:cNvPicPr>
          <p:nvPr/>
        </p:nvPicPr>
        <p:blipFill>
          <a:blip r:embed="rId3"/>
          <a:stretch>
            <a:fillRect/>
          </a:stretch>
        </p:blipFill>
        <p:spPr>
          <a:xfrm>
            <a:off x="9729975" y="2515273"/>
            <a:ext cx="525086" cy="487580"/>
          </a:xfrm>
          <a:prstGeom prst="rect">
            <a:avLst/>
          </a:prstGeom>
        </p:spPr>
      </p:pic>
      <p:sp>
        <p:nvSpPr>
          <p:cNvPr id="26" name="Rounded Rectangle 16">
            <a:extLst>
              <a:ext uri="{FF2B5EF4-FFF2-40B4-BE49-F238E27FC236}">
                <a16:creationId xmlns:a16="http://schemas.microsoft.com/office/drawing/2014/main" id="{3CEC3DF7-1680-47C9-B85B-9734707FEEB8}"/>
              </a:ext>
            </a:extLst>
          </p:cNvPr>
          <p:cNvSpPr/>
          <p:nvPr/>
        </p:nvSpPr>
        <p:spPr>
          <a:xfrm>
            <a:off x="8720526" y="1483561"/>
            <a:ext cx="2689274" cy="2390466"/>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pic>
        <p:nvPicPr>
          <p:cNvPr id="27" name="Picture 26">
            <a:extLst>
              <a:ext uri="{FF2B5EF4-FFF2-40B4-BE49-F238E27FC236}">
                <a16:creationId xmlns:a16="http://schemas.microsoft.com/office/drawing/2014/main" id="{3BF137A8-8A8B-40A7-8A17-58A36B9F8E20}"/>
              </a:ext>
            </a:extLst>
          </p:cNvPr>
          <p:cNvPicPr>
            <a:picLocks noChangeAspect="1"/>
          </p:cNvPicPr>
          <p:nvPr/>
        </p:nvPicPr>
        <p:blipFill>
          <a:blip r:embed="rId4"/>
          <a:stretch>
            <a:fillRect/>
          </a:stretch>
        </p:blipFill>
        <p:spPr>
          <a:xfrm>
            <a:off x="8426700" y="2415092"/>
            <a:ext cx="319464" cy="203445"/>
          </a:xfrm>
          <a:prstGeom prst="rect">
            <a:avLst/>
          </a:prstGeom>
        </p:spPr>
      </p:pic>
      <p:cxnSp>
        <p:nvCxnSpPr>
          <p:cNvPr id="28" name="Straight Arrow Connector 27">
            <a:extLst>
              <a:ext uri="{FF2B5EF4-FFF2-40B4-BE49-F238E27FC236}">
                <a16:creationId xmlns:a16="http://schemas.microsoft.com/office/drawing/2014/main" id="{A0622D46-F615-4FD0-99B6-4A777317AD82}"/>
              </a:ext>
            </a:extLst>
          </p:cNvPr>
          <p:cNvCxnSpPr>
            <a:cxnSpLocks/>
            <a:stCxn id="25" idx="2"/>
          </p:cNvCxnSpPr>
          <p:nvPr/>
        </p:nvCxnSpPr>
        <p:spPr>
          <a:xfrm>
            <a:off x="9992518" y="3002853"/>
            <a:ext cx="1668" cy="109846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62CE40-77CD-4E49-B405-49E87786C2B8}"/>
              </a:ext>
            </a:extLst>
          </p:cNvPr>
          <p:cNvCxnSpPr>
            <a:cxnSpLocks/>
            <a:stCxn id="14" idx="3"/>
          </p:cNvCxnSpPr>
          <p:nvPr/>
        </p:nvCxnSpPr>
        <p:spPr>
          <a:xfrm>
            <a:off x="4504885" y="4368758"/>
            <a:ext cx="5164326" cy="7855"/>
          </a:xfrm>
          <a:prstGeom prst="straightConnector1">
            <a:avLst/>
          </a:prstGeom>
          <a:ln w="57150">
            <a:solidFill>
              <a:srgbClr val="00B050"/>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DA70F6-3BA6-47AA-948B-D72F769CB8BD}"/>
              </a:ext>
            </a:extLst>
          </p:cNvPr>
          <p:cNvSpPr txBox="1"/>
          <p:nvPr/>
        </p:nvSpPr>
        <p:spPr>
          <a:xfrm rot="16200000">
            <a:off x="8256696" y="2601615"/>
            <a:ext cx="1094519"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42" name="TextBox 41">
            <a:extLst>
              <a:ext uri="{FF2B5EF4-FFF2-40B4-BE49-F238E27FC236}">
                <a16:creationId xmlns:a16="http://schemas.microsoft.com/office/drawing/2014/main" id="{9941D109-613D-4B8F-A8BA-A115FD09B65C}"/>
              </a:ext>
            </a:extLst>
          </p:cNvPr>
          <p:cNvSpPr txBox="1"/>
          <p:nvPr/>
        </p:nvSpPr>
        <p:spPr>
          <a:xfrm rot="16200000">
            <a:off x="300914" y="2601615"/>
            <a:ext cx="1094519"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43" name="Arrow: Right 42">
            <a:extLst>
              <a:ext uri="{FF2B5EF4-FFF2-40B4-BE49-F238E27FC236}">
                <a16:creationId xmlns:a16="http://schemas.microsoft.com/office/drawing/2014/main" id="{E43EE6FD-505C-4553-A55B-CFAF998C0CE1}"/>
              </a:ext>
            </a:extLst>
          </p:cNvPr>
          <p:cNvSpPr/>
          <p:nvPr/>
        </p:nvSpPr>
        <p:spPr bwMode="auto">
          <a:xfrm>
            <a:off x="4601959" y="2185077"/>
            <a:ext cx="3137487" cy="899537"/>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latin typeface="Segoe UI Semilight"/>
                <a:ea typeface="Segoe UI" pitchFamily="34" charset="0"/>
                <a:cs typeface="Segoe UI" pitchFamily="34" charset="0"/>
              </a:rPr>
              <a:t>Enable Replication</a:t>
            </a: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Arrow: Right 43">
            <a:extLst>
              <a:ext uri="{FF2B5EF4-FFF2-40B4-BE49-F238E27FC236}">
                <a16:creationId xmlns:a16="http://schemas.microsoft.com/office/drawing/2014/main" id="{32EC7751-294D-44A9-BC5A-40EB1A054347}"/>
              </a:ext>
            </a:extLst>
          </p:cNvPr>
          <p:cNvSpPr/>
          <p:nvPr/>
        </p:nvSpPr>
        <p:spPr bwMode="auto">
          <a:xfrm>
            <a:off x="4601959" y="2159066"/>
            <a:ext cx="3137487" cy="899537"/>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IN" sz="2353" dirty="0">
                <a:gradFill>
                  <a:gsLst>
                    <a:gs pos="0">
                      <a:srgbClr val="FFFFFF"/>
                    </a:gs>
                    <a:gs pos="100000">
                      <a:srgbClr val="FFFFFF"/>
                    </a:gs>
                  </a:gsLst>
                  <a:lin ang="5400000" scaled="0"/>
                </a:gradFill>
                <a:latin typeface="Segoe UI Semilight"/>
                <a:ea typeface="Segoe UI" pitchFamily="34" charset="0"/>
                <a:cs typeface="Segoe UI" pitchFamily="34" charset="0"/>
              </a:rPr>
              <a:t>Failover</a:t>
            </a: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9480C07E-206B-471A-823A-D5F6818B8A59}"/>
              </a:ext>
            </a:extLst>
          </p:cNvPr>
          <p:cNvSpPr txBox="1"/>
          <p:nvPr/>
        </p:nvSpPr>
        <p:spPr>
          <a:xfrm rot="16200000">
            <a:off x="8090888" y="1763488"/>
            <a:ext cx="967941" cy="271428"/>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VNET-ASR</a:t>
            </a:r>
          </a:p>
        </p:txBody>
      </p:sp>
      <p:sp>
        <p:nvSpPr>
          <p:cNvPr id="46" name="TextBox 45">
            <a:extLst>
              <a:ext uri="{FF2B5EF4-FFF2-40B4-BE49-F238E27FC236}">
                <a16:creationId xmlns:a16="http://schemas.microsoft.com/office/drawing/2014/main" id="{A737CB89-B1E8-4A79-BB3D-9C04990D39C4}"/>
              </a:ext>
            </a:extLst>
          </p:cNvPr>
          <p:cNvSpPr txBox="1"/>
          <p:nvPr/>
        </p:nvSpPr>
        <p:spPr>
          <a:xfrm rot="16200000">
            <a:off x="316036" y="1907054"/>
            <a:ext cx="531403" cy="271428"/>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VNET</a:t>
            </a:r>
          </a:p>
        </p:txBody>
      </p:sp>
      <p:sp>
        <p:nvSpPr>
          <p:cNvPr id="47" name="TextBox 46">
            <a:extLst>
              <a:ext uri="{FF2B5EF4-FFF2-40B4-BE49-F238E27FC236}">
                <a16:creationId xmlns:a16="http://schemas.microsoft.com/office/drawing/2014/main" id="{90576D94-4A96-4411-8174-942F54D6D50B}"/>
              </a:ext>
            </a:extLst>
          </p:cNvPr>
          <p:cNvSpPr txBox="1"/>
          <p:nvPr/>
        </p:nvSpPr>
        <p:spPr>
          <a:xfrm>
            <a:off x="3812098" y="4698936"/>
            <a:ext cx="715159" cy="276832"/>
          </a:xfrm>
          <a:prstGeom prst="rect">
            <a:avLst/>
          </a:prstGeom>
          <a:noFill/>
        </p:spPr>
        <p:txBody>
          <a:bodyPr wrap="none" rtlCol="0">
            <a:spAutoFit/>
          </a:bodyPr>
          <a:lstStyle/>
          <a:p>
            <a:pPr algn="ctr" defTabSz="896181"/>
            <a:r>
              <a:rPr lang="en-US" sz="1175" b="1" dirty="0">
                <a:solidFill>
                  <a:srgbClr val="505050"/>
                </a:solidFill>
                <a:latin typeface="Segoe UI Light"/>
                <a:cs typeface="Segoe UI" charset="0"/>
              </a:rPr>
              <a:t>S1Cache</a:t>
            </a:r>
          </a:p>
        </p:txBody>
      </p:sp>
      <p:sp>
        <p:nvSpPr>
          <p:cNvPr id="48" name="TextBox 47">
            <a:extLst>
              <a:ext uri="{FF2B5EF4-FFF2-40B4-BE49-F238E27FC236}">
                <a16:creationId xmlns:a16="http://schemas.microsoft.com/office/drawing/2014/main" id="{E769B373-DBF3-4B33-A9D1-DE0EC8DC221D}"/>
              </a:ext>
            </a:extLst>
          </p:cNvPr>
          <p:cNvSpPr txBox="1"/>
          <p:nvPr/>
        </p:nvSpPr>
        <p:spPr>
          <a:xfrm>
            <a:off x="9298894" y="4646210"/>
            <a:ext cx="1331368" cy="271428"/>
          </a:xfrm>
          <a:prstGeom prst="rect">
            <a:avLst/>
          </a:prstGeom>
          <a:noFill/>
        </p:spPr>
        <p:txBody>
          <a:bodyPr wrap="none" rtlCol="0">
            <a:spAutoFit/>
          </a:bodyPr>
          <a:lstStyle/>
          <a:p>
            <a:pPr algn="ctr" defTabSz="896181"/>
            <a:r>
              <a:rPr lang="en-US" sz="1175" b="1" dirty="0">
                <a:solidFill>
                  <a:srgbClr val="505050"/>
                </a:solidFill>
                <a:latin typeface="Segoe UI Light"/>
                <a:cs typeface="Segoe UI" charset="0"/>
              </a:rPr>
              <a:t>Manage disk- ASR</a:t>
            </a:r>
          </a:p>
        </p:txBody>
      </p:sp>
      <p:sp>
        <p:nvSpPr>
          <p:cNvPr id="49" name="TextBox 48">
            <a:extLst>
              <a:ext uri="{FF2B5EF4-FFF2-40B4-BE49-F238E27FC236}">
                <a16:creationId xmlns:a16="http://schemas.microsoft.com/office/drawing/2014/main" id="{91940E7C-2F24-45C1-A799-24A48865C679}"/>
              </a:ext>
            </a:extLst>
          </p:cNvPr>
          <p:cNvSpPr txBox="1"/>
          <p:nvPr/>
        </p:nvSpPr>
        <p:spPr>
          <a:xfrm>
            <a:off x="1501862" y="4743190"/>
            <a:ext cx="995068" cy="271428"/>
          </a:xfrm>
          <a:prstGeom prst="rect">
            <a:avLst/>
          </a:prstGeom>
          <a:noFill/>
        </p:spPr>
        <p:txBody>
          <a:bodyPr wrap="none" rtlCol="0">
            <a:spAutoFit/>
          </a:bodyPr>
          <a:lstStyle/>
          <a:p>
            <a:pPr algn="ctr" defTabSz="896181"/>
            <a:r>
              <a:rPr lang="en-US" sz="1175" b="1" dirty="0">
                <a:solidFill>
                  <a:srgbClr val="505050"/>
                </a:solidFill>
                <a:latin typeface="Segoe UI Light"/>
                <a:cs typeface="Segoe UI" charset="0"/>
              </a:rPr>
              <a:t>Manage Disk</a:t>
            </a:r>
          </a:p>
        </p:txBody>
      </p:sp>
      <p:cxnSp>
        <p:nvCxnSpPr>
          <p:cNvPr id="51" name="Connector: Elbow 50">
            <a:extLst>
              <a:ext uri="{FF2B5EF4-FFF2-40B4-BE49-F238E27FC236}">
                <a16:creationId xmlns:a16="http://schemas.microsoft.com/office/drawing/2014/main" id="{FE3A9435-0ADE-406E-9559-43A61CF390E2}"/>
              </a:ext>
            </a:extLst>
          </p:cNvPr>
          <p:cNvCxnSpPr>
            <a:stCxn id="49" idx="0"/>
            <a:endCxn id="48" idx="0"/>
          </p:cNvCxnSpPr>
          <p:nvPr/>
        </p:nvCxnSpPr>
        <p:spPr>
          <a:xfrm rot="5400000" flipH="1" flipV="1">
            <a:off x="5933498" y="712109"/>
            <a:ext cx="96980" cy="7965182"/>
          </a:xfrm>
          <a:prstGeom prst="bentConnector3">
            <a:avLst>
              <a:gd name="adj1" fmla="val -1647322"/>
            </a:avLst>
          </a:prstGeom>
          <a:ln w="38100">
            <a:solidFill>
              <a:srgbClr val="00B050"/>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17F3CA-CC58-4E22-97A7-F0EB0172AFE2}"/>
              </a:ext>
            </a:extLst>
          </p:cNvPr>
          <p:cNvSpPr txBox="1"/>
          <p:nvPr/>
        </p:nvSpPr>
        <p:spPr>
          <a:xfrm>
            <a:off x="4676661" y="5744764"/>
            <a:ext cx="2689274" cy="615522"/>
          </a:xfrm>
          <a:prstGeom prst="rect">
            <a:avLst/>
          </a:prstGeom>
          <a:noFill/>
        </p:spPr>
        <p:txBody>
          <a:bodyPr wrap="square" lIns="179285" tIns="143428" rIns="179285" bIns="143428" rtlCol="0">
            <a:spAutoFit/>
          </a:bodyPr>
          <a:lstStyle/>
          <a:p>
            <a:pPr defTabSz="914367">
              <a:lnSpc>
                <a:spcPct val="90000"/>
              </a:lnSpc>
              <a:spcAft>
                <a:spcPts val="588"/>
              </a:spcAft>
            </a:pPr>
            <a:r>
              <a:rPr lang="en-IN" sz="2353" b="1" dirty="0">
                <a:gradFill>
                  <a:gsLst>
                    <a:gs pos="2917">
                      <a:srgbClr val="353535"/>
                    </a:gs>
                    <a:gs pos="30000">
                      <a:srgbClr val="353535"/>
                    </a:gs>
                  </a:gsLst>
                  <a:lin ang="5400000" scaled="0"/>
                </a:gradFill>
                <a:latin typeface="Segoe UI Semilight"/>
              </a:rPr>
              <a:t>Initial Replication</a:t>
            </a:r>
            <a:endParaRPr lang="en-US" sz="2353" b="1" dirty="0">
              <a:gradFill>
                <a:gsLst>
                  <a:gs pos="2917">
                    <a:srgbClr val="353535"/>
                  </a:gs>
                  <a:gs pos="30000">
                    <a:srgbClr val="353535"/>
                  </a:gs>
                </a:gsLst>
                <a:lin ang="5400000" scaled="0"/>
              </a:gradFill>
              <a:latin typeface="Segoe UI Semilight"/>
            </a:endParaRPr>
          </a:p>
        </p:txBody>
      </p:sp>
      <p:sp>
        <p:nvSpPr>
          <p:cNvPr id="54" name="TextBox 53">
            <a:extLst>
              <a:ext uri="{FF2B5EF4-FFF2-40B4-BE49-F238E27FC236}">
                <a16:creationId xmlns:a16="http://schemas.microsoft.com/office/drawing/2014/main" id="{42360AB3-E3D6-45AE-B7AF-2769D3C6FD9E}"/>
              </a:ext>
            </a:extLst>
          </p:cNvPr>
          <p:cNvSpPr txBox="1"/>
          <p:nvPr/>
        </p:nvSpPr>
        <p:spPr>
          <a:xfrm>
            <a:off x="4847607" y="3895890"/>
            <a:ext cx="2689274" cy="615522"/>
          </a:xfrm>
          <a:prstGeom prst="rect">
            <a:avLst/>
          </a:prstGeom>
          <a:noFill/>
        </p:spPr>
        <p:txBody>
          <a:bodyPr wrap="square" lIns="179285" tIns="143428" rIns="179285" bIns="143428" rtlCol="0">
            <a:spAutoFit/>
          </a:bodyPr>
          <a:lstStyle/>
          <a:p>
            <a:pPr defTabSz="914367">
              <a:lnSpc>
                <a:spcPct val="90000"/>
              </a:lnSpc>
              <a:spcAft>
                <a:spcPts val="588"/>
              </a:spcAft>
            </a:pPr>
            <a:r>
              <a:rPr lang="en-IN" sz="2353" b="1" dirty="0">
                <a:gradFill>
                  <a:gsLst>
                    <a:gs pos="2917">
                      <a:srgbClr val="353535"/>
                    </a:gs>
                    <a:gs pos="30000">
                      <a:srgbClr val="353535"/>
                    </a:gs>
                  </a:gsLst>
                  <a:lin ang="5400000" scaled="0"/>
                </a:gradFill>
                <a:latin typeface="Segoe UI Semilight"/>
              </a:rPr>
              <a:t>Replication</a:t>
            </a:r>
            <a:endParaRPr lang="en-US" sz="2353" b="1" dirty="0">
              <a:gradFill>
                <a:gsLst>
                  <a:gs pos="2917">
                    <a:srgbClr val="353535"/>
                  </a:gs>
                  <a:gs pos="30000">
                    <a:srgbClr val="353535"/>
                  </a:gs>
                </a:gsLst>
                <a:lin ang="5400000" scaled="0"/>
              </a:gradFill>
              <a:latin typeface="Segoe UI Semilight"/>
            </a:endParaRPr>
          </a:p>
        </p:txBody>
      </p:sp>
      <p:sp>
        <p:nvSpPr>
          <p:cNvPr id="55" name="Rounded Rectangle 116">
            <a:extLst>
              <a:ext uri="{FF2B5EF4-FFF2-40B4-BE49-F238E27FC236}">
                <a16:creationId xmlns:a16="http://schemas.microsoft.com/office/drawing/2014/main" id="{B51225FC-E93D-4B9D-A14F-4746B0AD2EE0}"/>
              </a:ext>
            </a:extLst>
          </p:cNvPr>
          <p:cNvSpPr/>
          <p:nvPr/>
        </p:nvSpPr>
        <p:spPr>
          <a:xfrm>
            <a:off x="269239" y="971354"/>
            <a:ext cx="3274881" cy="3082643"/>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367"/>
            <a:endParaRPr lang="en-US" b="1" dirty="0">
              <a:ln w="10160">
                <a:solidFill>
                  <a:srgbClr val="00B294"/>
                </a:solidFill>
                <a:prstDash val="solid"/>
              </a:ln>
              <a:solidFill>
                <a:srgbClr val="353535"/>
              </a:solidFill>
              <a:effectLst>
                <a:outerShdw blurRad="38100" dist="22860" dir="5400000" algn="tl" rotWithShape="0">
                  <a:srgbClr val="000000">
                    <a:alpha val="30000"/>
                  </a:srgbClr>
                </a:outerShdw>
              </a:effectLst>
              <a:latin typeface="Segoe UI Semilight"/>
            </a:endParaRPr>
          </a:p>
        </p:txBody>
      </p:sp>
      <p:pic>
        <p:nvPicPr>
          <p:cNvPr id="57" name="Picture 56">
            <a:extLst>
              <a:ext uri="{FF2B5EF4-FFF2-40B4-BE49-F238E27FC236}">
                <a16:creationId xmlns:a16="http://schemas.microsoft.com/office/drawing/2014/main" id="{18F6580F-5EBA-46C4-B144-9EA7F1B4CFD2}"/>
              </a:ext>
            </a:extLst>
          </p:cNvPr>
          <p:cNvPicPr>
            <a:picLocks noChangeAspect="1"/>
          </p:cNvPicPr>
          <p:nvPr/>
        </p:nvPicPr>
        <p:blipFill>
          <a:blip r:embed="rId6"/>
          <a:stretch>
            <a:fillRect/>
          </a:stretch>
        </p:blipFill>
        <p:spPr>
          <a:xfrm>
            <a:off x="1663237" y="4081952"/>
            <a:ext cx="672319" cy="672319"/>
          </a:xfrm>
          <a:prstGeom prst="rect">
            <a:avLst/>
          </a:prstGeom>
        </p:spPr>
      </p:pic>
      <p:pic>
        <p:nvPicPr>
          <p:cNvPr id="58" name="Picture 57">
            <a:extLst>
              <a:ext uri="{FF2B5EF4-FFF2-40B4-BE49-F238E27FC236}">
                <a16:creationId xmlns:a16="http://schemas.microsoft.com/office/drawing/2014/main" id="{50C02CDD-9E1A-4096-A050-D828E064B393}"/>
              </a:ext>
            </a:extLst>
          </p:cNvPr>
          <p:cNvPicPr>
            <a:picLocks noChangeAspect="1"/>
          </p:cNvPicPr>
          <p:nvPr/>
        </p:nvPicPr>
        <p:blipFill>
          <a:blip r:embed="rId6"/>
          <a:stretch>
            <a:fillRect/>
          </a:stretch>
        </p:blipFill>
        <p:spPr>
          <a:xfrm>
            <a:off x="9681699" y="4101318"/>
            <a:ext cx="672319" cy="672319"/>
          </a:xfrm>
          <a:prstGeom prst="rect">
            <a:avLst/>
          </a:prstGeom>
        </p:spPr>
      </p:pic>
    </p:spTree>
    <p:extLst>
      <p:ext uri="{BB962C8B-B14F-4D97-AF65-F5344CB8AC3E}">
        <p14:creationId xmlns:p14="http://schemas.microsoft.com/office/powerpoint/2010/main" val="463856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5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xit" presetSubtype="0" fill="hold" grpId="1" nodeType="withEffect">
                                  <p:stCondLst>
                                    <p:cond delay="0"/>
                                  </p:stCondLst>
                                  <p:childTnLst>
                                    <p:set>
                                      <p:cBhvr>
                                        <p:cTn id="58" dur="1" fill="hold">
                                          <p:stCondLst>
                                            <p:cond delay="0"/>
                                          </p:stCondLst>
                                        </p:cTn>
                                        <p:tgtEl>
                                          <p:spTgt spid="5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41" grpId="0"/>
      <p:bldP spid="43" grpId="0" animBg="1"/>
      <p:bldP spid="43" grpId="1" animBg="1"/>
      <p:bldP spid="44" grpId="0" animBg="1"/>
      <p:bldP spid="45" grpId="0"/>
      <p:bldP spid="47" grpId="0"/>
      <p:bldP spid="48" grpId="0"/>
      <p:bldP spid="53" grpId="0"/>
      <p:bldP spid="53" grpId="1"/>
      <p:bldP spid="54" grpId="0"/>
      <p:bldP spid="54" grpId="1"/>
      <p:bldP spid="5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4B4AD630-371C-46C7-A58E-45736B5AD424}"/>
              </a:ext>
            </a:extLst>
          </p:cNvPr>
          <p:cNvGrpSpPr/>
          <p:nvPr/>
        </p:nvGrpSpPr>
        <p:grpSpPr>
          <a:xfrm>
            <a:off x="4811053" y="952755"/>
            <a:ext cx="6011731" cy="5400672"/>
            <a:chOff x="3422023" y="804345"/>
            <a:chExt cx="6012584" cy="5401438"/>
          </a:xfrm>
        </p:grpSpPr>
        <p:pic>
          <p:nvPicPr>
            <p:cNvPr id="119" name="Picture 118">
              <a:extLst>
                <a:ext uri="{FF2B5EF4-FFF2-40B4-BE49-F238E27FC236}">
                  <a16:creationId xmlns:a16="http://schemas.microsoft.com/office/drawing/2014/main" id="{21972902-495B-45F1-89AE-5847BA64226C}"/>
                </a:ext>
              </a:extLst>
            </p:cNvPr>
            <p:cNvPicPr>
              <a:picLocks noChangeAspect="1"/>
            </p:cNvPicPr>
            <p:nvPr/>
          </p:nvPicPr>
          <p:blipFill>
            <a:blip r:embed="rId3"/>
            <a:stretch>
              <a:fillRect/>
            </a:stretch>
          </p:blipFill>
          <p:spPr>
            <a:xfrm>
              <a:off x="6634208" y="1782395"/>
              <a:ext cx="298938" cy="190373"/>
            </a:xfrm>
            <a:prstGeom prst="rect">
              <a:avLst/>
            </a:prstGeom>
          </p:spPr>
        </p:pic>
        <p:sp>
          <p:nvSpPr>
            <p:cNvPr id="120" name="Isosceles Triangle 119">
              <a:extLst>
                <a:ext uri="{FF2B5EF4-FFF2-40B4-BE49-F238E27FC236}">
                  <a16:creationId xmlns:a16="http://schemas.microsoft.com/office/drawing/2014/main" id="{F9C2917B-8A14-4186-808B-92E6EE1DBB92}"/>
                </a:ext>
              </a:extLst>
            </p:cNvPr>
            <p:cNvSpPr/>
            <p:nvPr/>
          </p:nvSpPr>
          <p:spPr>
            <a:xfrm rot="5400000">
              <a:off x="4883283" y="3182520"/>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21" name="Isosceles Triangle 120">
              <a:extLst>
                <a:ext uri="{FF2B5EF4-FFF2-40B4-BE49-F238E27FC236}">
                  <a16:creationId xmlns:a16="http://schemas.microsoft.com/office/drawing/2014/main" id="{818A5F1A-EC3A-4756-BF0B-1EC5E498B6C5}"/>
                </a:ext>
              </a:extLst>
            </p:cNvPr>
            <p:cNvSpPr/>
            <p:nvPr/>
          </p:nvSpPr>
          <p:spPr>
            <a:xfrm rot="5400000">
              <a:off x="5044402" y="5050071"/>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22" name="TextBox 121">
              <a:extLst>
                <a:ext uri="{FF2B5EF4-FFF2-40B4-BE49-F238E27FC236}">
                  <a16:creationId xmlns:a16="http://schemas.microsoft.com/office/drawing/2014/main" id="{5721B8D3-D04C-42C3-9562-07D1DDF57076}"/>
                </a:ext>
              </a:extLst>
            </p:cNvPr>
            <p:cNvSpPr txBox="1"/>
            <p:nvPr/>
          </p:nvSpPr>
          <p:spPr>
            <a:xfrm>
              <a:off x="5214869" y="3523645"/>
              <a:ext cx="747184"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S1ASR</a:t>
              </a:r>
            </a:p>
          </p:txBody>
        </p:sp>
        <p:sp>
          <p:nvSpPr>
            <p:cNvPr id="123" name="TextBox 122">
              <a:extLst>
                <a:ext uri="{FF2B5EF4-FFF2-40B4-BE49-F238E27FC236}">
                  <a16:creationId xmlns:a16="http://schemas.microsoft.com/office/drawing/2014/main" id="{2272C240-4D2B-409B-923E-720C2E3D8A69}"/>
                </a:ext>
              </a:extLst>
            </p:cNvPr>
            <p:cNvSpPr txBox="1"/>
            <p:nvPr/>
          </p:nvSpPr>
          <p:spPr>
            <a:xfrm>
              <a:off x="5214869" y="5352507"/>
              <a:ext cx="747184"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S2ASR</a:t>
              </a:r>
            </a:p>
          </p:txBody>
        </p:sp>
        <p:sp>
          <p:nvSpPr>
            <p:cNvPr id="124" name="Rounded Rectangle 3">
              <a:extLst>
                <a:ext uri="{FF2B5EF4-FFF2-40B4-BE49-F238E27FC236}">
                  <a16:creationId xmlns:a16="http://schemas.microsoft.com/office/drawing/2014/main" id="{70FB7E6B-C0FE-4453-9A5A-560B8335A6FB}"/>
                </a:ext>
              </a:extLst>
            </p:cNvPr>
            <p:cNvSpPr/>
            <p:nvPr/>
          </p:nvSpPr>
          <p:spPr>
            <a:xfrm>
              <a:off x="7294211" y="3675643"/>
              <a:ext cx="1899944" cy="837433"/>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26" name="Rounded Rectangle 4">
              <a:extLst>
                <a:ext uri="{FF2B5EF4-FFF2-40B4-BE49-F238E27FC236}">
                  <a16:creationId xmlns:a16="http://schemas.microsoft.com/office/drawing/2014/main" id="{80A887A9-F955-4228-929B-2A05216476D4}"/>
                </a:ext>
              </a:extLst>
            </p:cNvPr>
            <p:cNvSpPr/>
            <p:nvPr/>
          </p:nvSpPr>
          <p:spPr>
            <a:xfrm>
              <a:off x="7294211" y="2076990"/>
              <a:ext cx="1899944" cy="837433"/>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28" name="Rounded Rectangle 20">
              <a:extLst>
                <a:ext uri="{FF2B5EF4-FFF2-40B4-BE49-F238E27FC236}">
                  <a16:creationId xmlns:a16="http://schemas.microsoft.com/office/drawing/2014/main" id="{BBC606B1-C3C2-4DE8-8B1A-1A8879778778}"/>
                </a:ext>
              </a:extLst>
            </p:cNvPr>
            <p:cNvSpPr/>
            <p:nvPr/>
          </p:nvSpPr>
          <p:spPr>
            <a:xfrm>
              <a:off x="7294211" y="5270111"/>
              <a:ext cx="1899944" cy="837433"/>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pic>
          <p:nvPicPr>
            <p:cNvPr id="129" name="Picture 128">
              <a:extLst>
                <a:ext uri="{FF2B5EF4-FFF2-40B4-BE49-F238E27FC236}">
                  <a16:creationId xmlns:a16="http://schemas.microsoft.com/office/drawing/2014/main" id="{E9A5454A-5942-41C0-8C9F-F9E71B5CFC1C}"/>
                </a:ext>
              </a:extLst>
            </p:cNvPr>
            <p:cNvPicPr>
              <a:picLocks noChangeAspect="1"/>
            </p:cNvPicPr>
            <p:nvPr/>
          </p:nvPicPr>
          <p:blipFill>
            <a:blip r:embed="rId4"/>
            <a:stretch>
              <a:fillRect/>
            </a:stretch>
          </p:blipFill>
          <p:spPr>
            <a:xfrm>
              <a:off x="3954961" y="2970704"/>
              <a:ext cx="584835" cy="514251"/>
            </a:xfrm>
            <a:prstGeom prst="rect">
              <a:avLst/>
            </a:prstGeom>
          </p:spPr>
        </p:pic>
        <p:pic>
          <p:nvPicPr>
            <p:cNvPr id="130" name="Picture 129">
              <a:extLst>
                <a:ext uri="{FF2B5EF4-FFF2-40B4-BE49-F238E27FC236}">
                  <a16:creationId xmlns:a16="http://schemas.microsoft.com/office/drawing/2014/main" id="{BB957F05-DA60-44A4-98AF-852D4D1A7903}"/>
                </a:ext>
              </a:extLst>
            </p:cNvPr>
            <p:cNvPicPr>
              <a:picLocks noChangeAspect="1"/>
            </p:cNvPicPr>
            <p:nvPr/>
          </p:nvPicPr>
          <p:blipFill>
            <a:blip r:embed="rId4"/>
            <a:stretch>
              <a:fillRect/>
            </a:stretch>
          </p:blipFill>
          <p:spPr>
            <a:xfrm>
              <a:off x="3954961" y="4763554"/>
              <a:ext cx="584835" cy="514251"/>
            </a:xfrm>
            <a:prstGeom prst="rect">
              <a:avLst/>
            </a:prstGeom>
          </p:spPr>
        </p:pic>
        <p:pic>
          <p:nvPicPr>
            <p:cNvPr id="131" name="Picture 130">
              <a:extLst>
                <a:ext uri="{FF2B5EF4-FFF2-40B4-BE49-F238E27FC236}">
                  <a16:creationId xmlns:a16="http://schemas.microsoft.com/office/drawing/2014/main" id="{1158D63D-F290-4CAB-BEE9-D6826D5DAC91}"/>
                </a:ext>
              </a:extLst>
            </p:cNvPr>
            <p:cNvPicPr>
              <a:picLocks noChangeAspect="1"/>
            </p:cNvPicPr>
            <p:nvPr/>
          </p:nvPicPr>
          <p:blipFill>
            <a:blip r:embed="rId4"/>
            <a:stretch>
              <a:fillRect/>
            </a:stretch>
          </p:blipFill>
          <p:spPr>
            <a:xfrm>
              <a:off x="5437109" y="2970704"/>
              <a:ext cx="584835" cy="514251"/>
            </a:xfrm>
            <a:prstGeom prst="rect">
              <a:avLst/>
            </a:prstGeom>
          </p:spPr>
        </p:pic>
        <p:pic>
          <p:nvPicPr>
            <p:cNvPr id="132" name="Picture 131">
              <a:extLst>
                <a:ext uri="{FF2B5EF4-FFF2-40B4-BE49-F238E27FC236}">
                  <a16:creationId xmlns:a16="http://schemas.microsoft.com/office/drawing/2014/main" id="{7EE49A58-53C0-45BC-A8CF-5775CB846BA8}"/>
                </a:ext>
              </a:extLst>
            </p:cNvPr>
            <p:cNvPicPr>
              <a:picLocks noChangeAspect="1"/>
            </p:cNvPicPr>
            <p:nvPr/>
          </p:nvPicPr>
          <p:blipFill>
            <a:blip r:embed="rId4"/>
            <a:stretch>
              <a:fillRect/>
            </a:stretch>
          </p:blipFill>
          <p:spPr>
            <a:xfrm>
              <a:off x="5437109" y="4763554"/>
              <a:ext cx="584835" cy="514251"/>
            </a:xfrm>
            <a:prstGeom prst="rect">
              <a:avLst/>
            </a:prstGeom>
          </p:spPr>
        </p:pic>
        <p:sp>
          <p:nvSpPr>
            <p:cNvPr id="133" name="Rounded Rectangle 16">
              <a:extLst>
                <a:ext uri="{FF2B5EF4-FFF2-40B4-BE49-F238E27FC236}">
                  <a16:creationId xmlns:a16="http://schemas.microsoft.com/office/drawing/2014/main" id="{9A337533-FEE3-4C8F-B43B-7F2771D14A5D}"/>
                </a:ext>
              </a:extLst>
            </p:cNvPr>
            <p:cNvSpPr/>
            <p:nvPr/>
          </p:nvSpPr>
          <p:spPr>
            <a:xfrm>
              <a:off x="6918121" y="928631"/>
              <a:ext cx="2516486" cy="5277152"/>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34" name="TextBox 133">
              <a:extLst>
                <a:ext uri="{FF2B5EF4-FFF2-40B4-BE49-F238E27FC236}">
                  <a16:creationId xmlns:a16="http://schemas.microsoft.com/office/drawing/2014/main" id="{ED1221D8-A03E-46F0-B35B-1F06C5314EB3}"/>
                </a:ext>
              </a:extLst>
            </p:cNvPr>
            <p:cNvSpPr txBox="1"/>
            <p:nvPr/>
          </p:nvSpPr>
          <p:spPr>
            <a:xfrm rot="16200000">
              <a:off x="6340876" y="1135193"/>
              <a:ext cx="938568"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VNET-ASR</a:t>
              </a:r>
            </a:p>
          </p:txBody>
        </p:sp>
        <p:sp>
          <p:nvSpPr>
            <p:cNvPr id="135" name="TextBox 134">
              <a:extLst>
                <a:ext uri="{FF2B5EF4-FFF2-40B4-BE49-F238E27FC236}">
                  <a16:creationId xmlns:a16="http://schemas.microsoft.com/office/drawing/2014/main" id="{025F74EA-F8D1-4A52-8891-E1FEBC13D8A6}"/>
                </a:ext>
              </a:extLst>
            </p:cNvPr>
            <p:cNvSpPr txBox="1"/>
            <p:nvPr/>
          </p:nvSpPr>
          <p:spPr>
            <a:xfrm rot="16200000">
              <a:off x="6685447" y="3875404"/>
              <a:ext cx="1015232" cy="261482"/>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sp>
          <p:nvSpPr>
            <p:cNvPr id="136" name="TextBox 135">
              <a:extLst>
                <a:ext uri="{FF2B5EF4-FFF2-40B4-BE49-F238E27FC236}">
                  <a16:creationId xmlns:a16="http://schemas.microsoft.com/office/drawing/2014/main" id="{7639D421-F877-4328-A010-6D9D614BAE6F}"/>
                </a:ext>
              </a:extLst>
            </p:cNvPr>
            <p:cNvSpPr txBox="1"/>
            <p:nvPr/>
          </p:nvSpPr>
          <p:spPr>
            <a:xfrm rot="16200000">
              <a:off x="6658469" y="2254378"/>
              <a:ext cx="1069187" cy="261482"/>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sp>
          <p:nvSpPr>
            <p:cNvPr id="137" name="TextBox 136">
              <a:extLst>
                <a:ext uri="{FF2B5EF4-FFF2-40B4-BE49-F238E27FC236}">
                  <a16:creationId xmlns:a16="http://schemas.microsoft.com/office/drawing/2014/main" id="{0A1583DF-AB37-4881-BCB0-669BA0C9B3A3}"/>
                </a:ext>
              </a:extLst>
            </p:cNvPr>
            <p:cNvSpPr txBox="1"/>
            <p:nvPr/>
          </p:nvSpPr>
          <p:spPr>
            <a:xfrm rot="16200000">
              <a:off x="6676073" y="5445455"/>
              <a:ext cx="1033983" cy="261482"/>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sp>
          <p:nvSpPr>
            <p:cNvPr id="138" name="Isosceles Triangle 137">
              <a:extLst>
                <a:ext uri="{FF2B5EF4-FFF2-40B4-BE49-F238E27FC236}">
                  <a16:creationId xmlns:a16="http://schemas.microsoft.com/office/drawing/2014/main" id="{DE930E4B-64FF-4945-A189-E81D5F72D4E4}"/>
                </a:ext>
              </a:extLst>
            </p:cNvPr>
            <p:cNvSpPr/>
            <p:nvPr/>
          </p:nvSpPr>
          <p:spPr>
            <a:xfrm rot="5400000">
              <a:off x="3527159" y="3182520"/>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39" name="Isosceles Triangle 138">
              <a:extLst>
                <a:ext uri="{FF2B5EF4-FFF2-40B4-BE49-F238E27FC236}">
                  <a16:creationId xmlns:a16="http://schemas.microsoft.com/office/drawing/2014/main" id="{113C6C7C-319D-4D65-B79C-661A7D9E5607}"/>
                </a:ext>
              </a:extLst>
            </p:cNvPr>
            <p:cNvSpPr/>
            <p:nvPr/>
          </p:nvSpPr>
          <p:spPr>
            <a:xfrm rot="5400000">
              <a:off x="5047616" y="3182520"/>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40" name="Isosceles Triangle 139">
              <a:extLst>
                <a:ext uri="{FF2B5EF4-FFF2-40B4-BE49-F238E27FC236}">
                  <a16:creationId xmlns:a16="http://schemas.microsoft.com/office/drawing/2014/main" id="{C2D1E4E6-D825-44EC-856E-A67872EA576B}"/>
                </a:ext>
              </a:extLst>
            </p:cNvPr>
            <p:cNvSpPr/>
            <p:nvPr/>
          </p:nvSpPr>
          <p:spPr>
            <a:xfrm rot="5400000">
              <a:off x="3523946" y="5050071"/>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41" name="Isosceles Triangle 140">
              <a:extLst>
                <a:ext uri="{FF2B5EF4-FFF2-40B4-BE49-F238E27FC236}">
                  <a16:creationId xmlns:a16="http://schemas.microsoft.com/office/drawing/2014/main" id="{F63A8ED2-8644-4C97-9479-0B11569F0124}"/>
                </a:ext>
              </a:extLst>
            </p:cNvPr>
            <p:cNvSpPr/>
            <p:nvPr/>
          </p:nvSpPr>
          <p:spPr>
            <a:xfrm rot="5400000">
              <a:off x="4880069" y="5050071"/>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42" name="Isosceles Triangle 141">
              <a:extLst>
                <a:ext uri="{FF2B5EF4-FFF2-40B4-BE49-F238E27FC236}">
                  <a16:creationId xmlns:a16="http://schemas.microsoft.com/office/drawing/2014/main" id="{DA9E9373-6541-4539-8945-B2A2C0F1E0A0}"/>
                </a:ext>
              </a:extLst>
            </p:cNvPr>
            <p:cNvSpPr/>
            <p:nvPr/>
          </p:nvSpPr>
          <p:spPr>
            <a:xfrm rot="5400000">
              <a:off x="3362826" y="3182520"/>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43" name="Isosceles Triangle 142">
              <a:extLst>
                <a:ext uri="{FF2B5EF4-FFF2-40B4-BE49-F238E27FC236}">
                  <a16:creationId xmlns:a16="http://schemas.microsoft.com/office/drawing/2014/main" id="{CD0807C3-76F1-4A13-9C64-7C286E43000F}"/>
                </a:ext>
              </a:extLst>
            </p:cNvPr>
            <p:cNvSpPr/>
            <p:nvPr/>
          </p:nvSpPr>
          <p:spPr>
            <a:xfrm rot="5400000">
              <a:off x="3359613" y="5050071"/>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endParaRPr lang="en-US" sz="1765" dirty="0">
                <a:solidFill>
                  <a:srgbClr val="505050"/>
                </a:solidFill>
                <a:latin typeface="Segoe UI Semilight"/>
              </a:endParaRPr>
            </a:p>
          </p:txBody>
        </p:sp>
        <p:sp>
          <p:nvSpPr>
            <p:cNvPr id="144" name="TextBox 143">
              <a:extLst>
                <a:ext uri="{FF2B5EF4-FFF2-40B4-BE49-F238E27FC236}">
                  <a16:creationId xmlns:a16="http://schemas.microsoft.com/office/drawing/2014/main" id="{0B1F780A-0D06-46D8-8E34-258CEF67A6CA}"/>
                </a:ext>
              </a:extLst>
            </p:cNvPr>
            <p:cNvSpPr txBox="1"/>
            <p:nvPr/>
          </p:nvSpPr>
          <p:spPr>
            <a:xfrm>
              <a:off x="3884040" y="3522637"/>
              <a:ext cx="715260" cy="276871"/>
            </a:xfrm>
            <a:prstGeom prst="rect">
              <a:avLst/>
            </a:prstGeom>
            <a:noFill/>
          </p:spPr>
          <p:txBody>
            <a:bodyPr wrap="none" rtlCol="0">
              <a:spAutoFit/>
            </a:bodyPr>
            <a:lstStyle/>
            <a:p>
              <a:pPr algn="ctr" defTabSz="896181"/>
              <a:r>
                <a:rPr lang="en-US" sz="1175" b="1" dirty="0">
                  <a:solidFill>
                    <a:srgbClr val="505050"/>
                  </a:solidFill>
                  <a:latin typeface="Segoe UI Light"/>
                  <a:cs typeface="Segoe UI" charset="0"/>
                </a:rPr>
                <a:t>S1Cache</a:t>
              </a:r>
            </a:p>
          </p:txBody>
        </p:sp>
        <p:sp>
          <p:nvSpPr>
            <p:cNvPr id="145" name="TextBox 144">
              <a:extLst>
                <a:ext uri="{FF2B5EF4-FFF2-40B4-BE49-F238E27FC236}">
                  <a16:creationId xmlns:a16="http://schemas.microsoft.com/office/drawing/2014/main" id="{0A41B888-1BB5-4C81-B677-D1AD95867815}"/>
                </a:ext>
              </a:extLst>
            </p:cNvPr>
            <p:cNvSpPr txBox="1"/>
            <p:nvPr/>
          </p:nvSpPr>
          <p:spPr>
            <a:xfrm>
              <a:off x="3870752" y="5340820"/>
              <a:ext cx="739306" cy="276871"/>
            </a:xfrm>
            <a:prstGeom prst="rect">
              <a:avLst/>
            </a:prstGeom>
            <a:noFill/>
          </p:spPr>
          <p:txBody>
            <a:bodyPr wrap="none" rtlCol="0">
              <a:spAutoFit/>
            </a:bodyPr>
            <a:lstStyle/>
            <a:p>
              <a:pPr algn="ctr" defTabSz="896181"/>
              <a:r>
                <a:rPr lang="en-US" sz="1175" b="1" dirty="0">
                  <a:solidFill>
                    <a:srgbClr val="505050"/>
                  </a:solidFill>
                  <a:latin typeface="Segoe UI Light"/>
                  <a:cs typeface="Segoe UI" charset="0"/>
                </a:rPr>
                <a:t>S2Cache</a:t>
              </a:r>
            </a:p>
          </p:txBody>
        </p:sp>
      </p:grpSp>
      <p:sp>
        <p:nvSpPr>
          <p:cNvPr id="153" name="Title 1"/>
          <p:cNvSpPr txBox="1">
            <a:spLocks/>
          </p:cNvSpPr>
          <p:nvPr/>
        </p:nvSpPr>
        <p:spPr>
          <a:xfrm>
            <a:off x="166131" y="202169"/>
            <a:ext cx="11654187" cy="8994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704" spc="-100" dirty="0">
                <a:gradFill>
                  <a:gsLst>
                    <a:gs pos="1250">
                      <a:srgbClr val="353535"/>
                    </a:gs>
                    <a:gs pos="100000">
                      <a:srgbClr val="353535"/>
                    </a:gs>
                  </a:gsLst>
                  <a:lin ang="5400000" scaled="0"/>
                </a:gradFill>
                <a:latin typeface="Segoe UI Light"/>
              </a:rPr>
              <a:t>Application-aware Recovery</a:t>
            </a:r>
          </a:p>
        </p:txBody>
      </p:sp>
      <p:sp>
        <p:nvSpPr>
          <p:cNvPr id="154" name="Rounded Rectangle 3"/>
          <p:cNvSpPr/>
          <p:nvPr/>
        </p:nvSpPr>
        <p:spPr>
          <a:xfrm>
            <a:off x="929976" y="3860188"/>
            <a:ext cx="1899675" cy="837314"/>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55" name="Rounded Rectangle 4"/>
          <p:cNvSpPr/>
          <p:nvPr/>
        </p:nvSpPr>
        <p:spPr>
          <a:xfrm>
            <a:off x="929976" y="2261761"/>
            <a:ext cx="1899675" cy="837314"/>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57" name="TextBox 156"/>
          <p:cNvSpPr txBox="1"/>
          <p:nvPr/>
        </p:nvSpPr>
        <p:spPr>
          <a:xfrm>
            <a:off x="1624759" y="2828489"/>
            <a:ext cx="595829"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SP</a:t>
            </a:r>
          </a:p>
        </p:txBody>
      </p:sp>
      <p:pic>
        <p:nvPicPr>
          <p:cNvPr id="159" name="Picture 158"/>
          <p:cNvPicPr>
            <a:picLocks noChangeAspect="1"/>
          </p:cNvPicPr>
          <p:nvPr/>
        </p:nvPicPr>
        <p:blipFill>
          <a:blip r:embed="rId5"/>
          <a:stretch>
            <a:fillRect/>
          </a:stretch>
        </p:blipFill>
        <p:spPr>
          <a:xfrm>
            <a:off x="1596417" y="2395355"/>
            <a:ext cx="471476" cy="421778"/>
          </a:xfrm>
          <a:prstGeom prst="rect">
            <a:avLst/>
          </a:prstGeom>
        </p:spPr>
      </p:pic>
      <p:sp>
        <p:nvSpPr>
          <p:cNvPr id="160" name="Rounded Rectangle 9"/>
          <p:cNvSpPr/>
          <p:nvPr/>
        </p:nvSpPr>
        <p:spPr>
          <a:xfrm>
            <a:off x="929976" y="1244922"/>
            <a:ext cx="1899675" cy="265126"/>
          </a:xfrm>
          <a:prstGeom prst="roundRect">
            <a:avLst>
              <a:gd name="adj" fmla="val 50000"/>
            </a:avLst>
          </a:prstGeom>
          <a:solidFill>
            <a:schemeClr val="bg1"/>
          </a:solidFill>
          <a:ln w="22225" cap="rnd">
            <a:solidFill>
              <a:schemeClr val="accent1">
                <a:lumMod val="40000"/>
                <a:lumOff val="6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r>
              <a:rPr lang="en-US" sz="1175" b="1" dirty="0">
                <a:solidFill>
                  <a:srgbClr val="505050"/>
                </a:solidFill>
                <a:latin typeface="Segoe UI Light"/>
                <a:ea typeface="Segoe UI" charset="0"/>
                <a:cs typeface="Segoe UI" charset="0"/>
              </a:rPr>
              <a:t>Public IP</a:t>
            </a:r>
          </a:p>
        </p:txBody>
      </p:sp>
      <p:grpSp>
        <p:nvGrpSpPr>
          <p:cNvPr id="161" name="Group 160"/>
          <p:cNvGrpSpPr/>
          <p:nvPr/>
        </p:nvGrpSpPr>
        <p:grpSpPr>
          <a:xfrm>
            <a:off x="1282772" y="1541605"/>
            <a:ext cx="1194085" cy="696750"/>
            <a:chOff x="1587973" y="673916"/>
            <a:chExt cx="1330426" cy="819635"/>
          </a:xfrm>
        </p:grpSpPr>
        <p:pic>
          <p:nvPicPr>
            <p:cNvPr id="162" name="Picture 161"/>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163" name="Group 162"/>
            <p:cNvGrpSpPr/>
            <p:nvPr/>
          </p:nvGrpSpPr>
          <p:grpSpPr>
            <a:xfrm>
              <a:off x="1587973" y="1185168"/>
              <a:ext cx="1330426" cy="308383"/>
              <a:chOff x="1495759" y="5230748"/>
              <a:chExt cx="1330426" cy="308383"/>
            </a:xfrm>
          </p:grpSpPr>
          <p:pic>
            <p:nvPicPr>
              <p:cNvPr id="165" name="Picture 164"/>
              <p:cNvPicPr>
                <a:picLocks noChangeAspect="1"/>
              </p:cNvPicPr>
              <p:nvPr/>
            </p:nvPicPr>
            <p:blipFill>
              <a:blip r:embed="rId7"/>
              <a:stretch>
                <a:fillRect/>
              </a:stretch>
            </p:blipFill>
            <p:spPr>
              <a:xfrm>
                <a:off x="1495759" y="5285140"/>
                <a:ext cx="1330426" cy="253991"/>
              </a:xfrm>
              <a:prstGeom prst="rect">
                <a:avLst/>
              </a:prstGeom>
            </p:spPr>
          </p:pic>
          <p:cxnSp>
            <p:nvCxnSpPr>
              <p:cNvPr id="166" name="Straight Connector 165"/>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64" name="Straight Connector 163"/>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67" name="Rounded Rectangle 16"/>
          <p:cNvSpPr/>
          <p:nvPr/>
        </p:nvSpPr>
        <p:spPr>
          <a:xfrm>
            <a:off x="553941" y="1113564"/>
            <a:ext cx="2516129" cy="5276403"/>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68" name="TextBox 167"/>
          <p:cNvSpPr txBox="1"/>
          <p:nvPr/>
        </p:nvSpPr>
        <p:spPr>
          <a:xfrm rot="16200000">
            <a:off x="150948" y="1494270"/>
            <a:ext cx="590090"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VNET</a:t>
            </a:r>
          </a:p>
        </p:txBody>
      </p:sp>
      <p:pic>
        <p:nvPicPr>
          <p:cNvPr id="169" name="Picture 168"/>
          <p:cNvPicPr>
            <a:picLocks noChangeAspect="1"/>
          </p:cNvPicPr>
          <p:nvPr/>
        </p:nvPicPr>
        <p:blipFill>
          <a:blip r:embed="rId3"/>
          <a:stretch>
            <a:fillRect/>
          </a:stretch>
        </p:blipFill>
        <p:spPr>
          <a:xfrm>
            <a:off x="270067" y="1967209"/>
            <a:ext cx="298896" cy="190346"/>
          </a:xfrm>
          <a:prstGeom prst="rect">
            <a:avLst/>
          </a:prstGeom>
        </p:spPr>
      </p:pic>
      <p:grpSp>
        <p:nvGrpSpPr>
          <p:cNvPr id="170" name="Group 169"/>
          <p:cNvGrpSpPr/>
          <p:nvPr/>
        </p:nvGrpSpPr>
        <p:grpSpPr>
          <a:xfrm>
            <a:off x="929976" y="5454430"/>
            <a:ext cx="1899675" cy="837314"/>
            <a:chOff x="1194896" y="5485289"/>
            <a:chExt cx="2116580" cy="984990"/>
          </a:xfrm>
        </p:grpSpPr>
        <p:sp>
          <p:nvSpPr>
            <p:cNvPr id="171" name="Rounded Rectangle 20"/>
            <p:cNvSpPr/>
            <p:nvPr/>
          </p:nvSpPr>
          <p:spPr>
            <a:xfrm>
              <a:off x="1194896" y="5485289"/>
              <a:ext cx="2116580" cy="984990"/>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endParaRPr lang="en-US" sz="1765" b="1" dirty="0">
                <a:solidFill>
                  <a:srgbClr val="505050"/>
                </a:solidFill>
                <a:latin typeface="Segoe UI Light"/>
              </a:endParaRPr>
            </a:p>
          </p:txBody>
        </p:sp>
        <p:sp>
          <p:nvSpPr>
            <p:cNvPr id="172" name="TextBox 171"/>
            <p:cNvSpPr txBox="1"/>
            <p:nvPr/>
          </p:nvSpPr>
          <p:spPr>
            <a:xfrm>
              <a:off x="2018368" y="6102527"/>
              <a:ext cx="498590" cy="325656"/>
            </a:xfrm>
            <a:prstGeom prst="rect">
              <a:avLst/>
            </a:prstGeom>
            <a:noFill/>
          </p:spPr>
          <p:txBody>
            <a:bodyPr wrap="none" rtlCol="0">
              <a:spAutoFit/>
            </a:bodyPr>
            <a:lstStyle/>
            <a:p>
              <a:pPr defTabSz="914016"/>
              <a:r>
                <a:rPr lang="en-US" sz="1175" b="1" dirty="0">
                  <a:solidFill>
                    <a:srgbClr val="505050"/>
                  </a:solidFill>
                  <a:latin typeface="Segoe UI Light"/>
                  <a:ea typeface="Segoe UI" charset="0"/>
                  <a:cs typeface="Segoe UI" charset="0"/>
                </a:rPr>
                <a:t>SQL</a:t>
              </a:r>
            </a:p>
          </p:txBody>
        </p:sp>
        <p:pic>
          <p:nvPicPr>
            <p:cNvPr id="174" name="Picture 173"/>
            <p:cNvPicPr>
              <a:picLocks noChangeAspect="1"/>
            </p:cNvPicPr>
            <p:nvPr/>
          </p:nvPicPr>
          <p:blipFill>
            <a:blip r:embed="rId5"/>
            <a:stretch>
              <a:fillRect/>
            </a:stretch>
          </p:blipFill>
          <p:spPr>
            <a:xfrm>
              <a:off x="2012514" y="5607057"/>
              <a:ext cx="534335" cy="496168"/>
            </a:xfrm>
            <a:prstGeom prst="rect">
              <a:avLst/>
            </a:prstGeom>
          </p:spPr>
        </p:pic>
      </p:grpSp>
      <p:sp>
        <p:nvSpPr>
          <p:cNvPr id="176" name="TextBox 175"/>
          <p:cNvSpPr txBox="1"/>
          <p:nvPr/>
        </p:nvSpPr>
        <p:spPr>
          <a:xfrm rot="16200000">
            <a:off x="321298" y="4059920"/>
            <a:ext cx="1015088" cy="261444"/>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pic>
        <p:nvPicPr>
          <p:cNvPr id="177" name="Picture 176"/>
          <p:cNvPicPr>
            <a:picLocks noChangeAspect="1"/>
          </p:cNvPicPr>
          <p:nvPr/>
        </p:nvPicPr>
        <p:blipFill>
          <a:blip r:embed="rId4"/>
          <a:stretch>
            <a:fillRect/>
          </a:stretch>
        </p:blipFill>
        <p:spPr>
          <a:xfrm>
            <a:off x="3504078" y="3132509"/>
            <a:ext cx="649947" cy="550591"/>
          </a:xfrm>
          <a:prstGeom prst="rect">
            <a:avLst/>
          </a:prstGeom>
        </p:spPr>
      </p:pic>
      <p:grpSp>
        <p:nvGrpSpPr>
          <p:cNvPr id="178" name="Group 177"/>
          <p:cNvGrpSpPr/>
          <p:nvPr/>
        </p:nvGrpSpPr>
        <p:grpSpPr>
          <a:xfrm>
            <a:off x="1282772" y="4733707"/>
            <a:ext cx="1194085" cy="696750"/>
            <a:chOff x="1587973" y="673916"/>
            <a:chExt cx="1330426" cy="819635"/>
          </a:xfrm>
        </p:grpSpPr>
        <p:pic>
          <p:nvPicPr>
            <p:cNvPr id="179" name="Picture 178"/>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180" name="Group 179"/>
            <p:cNvGrpSpPr/>
            <p:nvPr/>
          </p:nvGrpSpPr>
          <p:grpSpPr>
            <a:xfrm>
              <a:off x="1587973" y="1185168"/>
              <a:ext cx="1330426" cy="308383"/>
              <a:chOff x="1495759" y="5230748"/>
              <a:chExt cx="1330426" cy="308383"/>
            </a:xfrm>
          </p:grpSpPr>
          <p:pic>
            <p:nvPicPr>
              <p:cNvPr id="182" name="Picture 181"/>
              <p:cNvPicPr>
                <a:picLocks noChangeAspect="1"/>
              </p:cNvPicPr>
              <p:nvPr/>
            </p:nvPicPr>
            <p:blipFill>
              <a:blip r:embed="rId7"/>
              <a:stretch>
                <a:fillRect/>
              </a:stretch>
            </p:blipFill>
            <p:spPr>
              <a:xfrm>
                <a:off x="1495759" y="5285140"/>
                <a:ext cx="1330426" cy="253991"/>
              </a:xfrm>
              <a:prstGeom prst="rect">
                <a:avLst/>
              </a:prstGeom>
            </p:spPr>
          </p:pic>
          <p:cxnSp>
            <p:nvCxnSpPr>
              <p:cNvPr id="183" name="Straight Connector 182"/>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81" name="Straight Connector 180"/>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84" name="TextBox 183"/>
          <p:cNvSpPr txBox="1"/>
          <p:nvPr/>
        </p:nvSpPr>
        <p:spPr>
          <a:xfrm>
            <a:off x="3504077" y="3646404"/>
            <a:ext cx="436856"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S1</a:t>
            </a:r>
          </a:p>
        </p:txBody>
      </p:sp>
      <p:pic>
        <p:nvPicPr>
          <p:cNvPr id="185" name="Picture 184"/>
          <p:cNvPicPr>
            <a:picLocks noChangeAspect="1"/>
          </p:cNvPicPr>
          <p:nvPr/>
        </p:nvPicPr>
        <p:blipFill>
          <a:blip r:embed="rId4"/>
          <a:stretch>
            <a:fillRect/>
          </a:stretch>
        </p:blipFill>
        <p:spPr>
          <a:xfrm>
            <a:off x="3504078" y="4942782"/>
            <a:ext cx="649947" cy="550591"/>
          </a:xfrm>
          <a:prstGeom prst="rect">
            <a:avLst/>
          </a:prstGeom>
        </p:spPr>
      </p:pic>
      <p:cxnSp>
        <p:nvCxnSpPr>
          <p:cNvPr id="186" name="Elbow Connector 35"/>
          <p:cNvCxnSpPr>
            <a:endCxn id="177" idx="0"/>
          </p:cNvCxnSpPr>
          <p:nvPr/>
        </p:nvCxnSpPr>
        <p:spPr>
          <a:xfrm>
            <a:off x="2841503" y="2687611"/>
            <a:ext cx="987549" cy="437382"/>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cxnSp>
        <p:nvCxnSpPr>
          <p:cNvPr id="187" name="Elbow Connector 36"/>
          <p:cNvCxnSpPr>
            <a:cxnSpLocks/>
          </p:cNvCxnSpPr>
          <p:nvPr/>
        </p:nvCxnSpPr>
        <p:spPr>
          <a:xfrm flipV="1">
            <a:off x="2829652" y="5699411"/>
            <a:ext cx="991468" cy="192652"/>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rot="16200000">
            <a:off x="294325" y="2439124"/>
            <a:ext cx="1069036" cy="261444"/>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sp>
        <p:nvSpPr>
          <p:cNvPr id="189" name="TextBox 188"/>
          <p:cNvSpPr txBox="1"/>
          <p:nvPr/>
        </p:nvSpPr>
        <p:spPr>
          <a:xfrm rot="16200000">
            <a:off x="311926" y="5629749"/>
            <a:ext cx="1033835" cy="261444"/>
          </a:xfrm>
          <a:prstGeom prst="rect">
            <a:avLst/>
          </a:prstGeom>
          <a:noFill/>
        </p:spPr>
        <p:txBody>
          <a:bodyPr wrap="square" rtlCol="0">
            <a:spAutoFit/>
          </a:bodyPr>
          <a:lstStyle/>
          <a:p>
            <a:pPr defTabSz="914016"/>
            <a:r>
              <a:rPr lang="en-US" sz="1077" b="1" dirty="0">
                <a:solidFill>
                  <a:srgbClr val="505050"/>
                </a:solidFill>
                <a:latin typeface="Segoe UI Light"/>
                <a:ea typeface="Segoe UI" charset="0"/>
                <a:cs typeface="Segoe UI" charset="0"/>
              </a:rPr>
              <a:t>Availability Set</a:t>
            </a:r>
          </a:p>
        </p:txBody>
      </p:sp>
      <p:sp>
        <p:nvSpPr>
          <p:cNvPr id="190" name="TextBox 189"/>
          <p:cNvSpPr txBox="1"/>
          <p:nvPr/>
        </p:nvSpPr>
        <p:spPr>
          <a:xfrm>
            <a:off x="1663805" y="4459964"/>
            <a:ext cx="593096"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AD</a:t>
            </a:r>
          </a:p>
        </p:txBody>
      </p:sp>
      <p:pic>
        <p:nvPicPr>
          <p:cNvPr id="192" name="Picture 191"/>
          <p:cNvPicPr>
            <a:picLocks noChangeAspect="1"/>
          </p:cNvPicPr>
          <p:nvPr/>
        </p:nvPicPr>
        <p:blipFill>
          <a:blip r:embed="rId5"/>
          <a:stretch>
            <a:fillRect/>
          </a:stretch>
        </p:blipFill>
        <p:spPr>
          <a:xfrm>
            <a:off x="1606045" y="3983583"/>
            <a:ext cx="471476" cy="421778"/>
          </a:xfrm>
          <a:prstGeom prst="rect">
            <a:avLst/>
          </a:prstGeom>
        </p:spPr>
      </p:pic>
      <p:sp>
        <p:nvSpPr>
          <p:cNvPr id="194" name="TextBox 193"/>
          <p:cNvSpPr txBox="1"/>
          <p:nvPr/>
        </p:nvSpPr>
        <p:spPr>
          <a:xfrm>
            <a:off x="2054127" y="1729837"/>
            <a:ext cx="531373"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LB</a:t>
            </a:r>
          </a:p>
        </p:txBody>
      </p:sp>
      <p:sp>
        <p:nvSpPr>
          <p:cNvPr id="195" name="TextBox 194"/>
          <p:cNvSpPr txBox="1"/>
          <p:nvPr/>
        </p:nvSpPr>
        <p:spPr>
          <a:xfrm>
            <a:off x="2012950" y="3286258"/>
            <a:ext cx="463907"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ILB</a:t>
            </a:r>
          </a:p>
        </p:txBody>
      </p:sp>
      <p:grpSp>
        <p:nvGrpSpPr>
          <p:cNvPr id="196" name="Group 195"/>
          <p:cNvGrpSpPr/>
          <p:nvPr/>
        </p:nvGrpSpPr>
        <p:grpSpPr>
          <a:xfrm>
            <a:off x="1273838" y="3137859"/>
            <a:ext cx="1194085" cy="696750"/>
            <a:chOff x="1587973" y="673916"/>
            <a:chExt cx="1330426" cy="819635"/>
          </a:xfrm>
        </p:grpSpPr>
        <p:pic>
          <p:nvPicPr>
            <p:cNvPr id="197" name="Picture 196"/>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198" name="Group 197"/>
            <p:cNvGrpSpPr/>
            <p:nvPr/>
          </p:nvGrpSpPr>
          <p:grpSpPr>
            <a:xfrm>
              <a:off x="1587973" y="1185168"/>
              <a:ext cx="1330426" cy="308383"/>
              <a:chOff x="1495759" y="5230748"/>
              <a:chExt cx="1330426" cy="308383"/>
            </a:xfrm>
          </p:grpSpPr>
          <p:pic>
            <p:nvPicPr>
              <p:cNvPr id="200" name="Picture 199"/>
              <p:cNvPicPr>
                <a:picLocks noChangeAspect="1"/>
              </p:cNvPicPr>
              <p:nvPr/>
            </p:nvPicPr>
            <p:blipFill>
              <a:blip r:embed="rId7"/>
              <a:stretch>
                <a:fillRect/>
              </a:stretch>
            </p:blipFill>
            <p:spPr>
              <a:xfrm>
                <a:off x="1495759" y="5285140"/>
                <a:ext cx="1330426" cy="253991"/>
              </a:xfrm>
              <a:prstGeom prst="rect">
                <a:avLst/>
              </a:prstGeom>
            </p:spPr>
          </p:pic>
          <p:cxnSp>
            <p:nvCxnSpPr>
              <p:cNvPr id="201" name="Straight Connector 200"/>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99" name="Straight Connector 198"/>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202" name="TextBox 201"/>
          <p:cNvSpPr txBox="1"/>
          <p:nvPr/>
        </p:nvSpPr>
        <p:spPr>
          <a:xfrm>
            <a:off x="2001331" y="4972038"/>
            <a:ext cx="466593"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ILB</a:t>
            </a:r>
          </a:p>
        </p:txBody>
      </p:sp>
      <p:sp>
        <p:nvSpPr>
          <p:cNvPr id="203" name="TextBox 202"/>
          <p:cNvSpPr txBox="1"/>
          <p:nvPr/>
        </p:nvSpPr>
        <p:spPr>
          <a:xfrm>
            <a:off x="3504078" y="5467691"/>
            <a:ext cx="471904" cy="276832"/>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S2</a:t>
            </a:r>
          </a:p>
        </p:txBody>
      </p:sp>
      <p:cxnSp>
        <p:nvCxnSpPr>
          <p:cNvPr id="204" name="Elbow Connector 53"/>
          <p:cNvCxnSpPr>
            <a:cxnSpLocks/>
          </p:cNvCxnSpPr>
          <p:nvPr/>
        </p:nvCxnSpPr>
        <p:spPr>
          <a:xfrm flipV="1">
            <a:off x="2791222" y="3834853"/>
            <a:ext cx="1049037" cy="378589"/>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407107" y="1095661"/>
            <a:ext cx="4257414" cy="621968"/>
            <a:chOff x="3475037" y="1116798"/>
            <a:chExt cx="4343400" cy="634529"/>
          </a:xfrm>
        </p:grpSpPr>
        <p:sp>
          <p:nvSpPr>
            <p:cNvPr id="2" name="Arrow: Right 1"/>
            <p:cNvSpPr/>
            <p:nvPr/>
          </p:nvSpPr>
          <p:spPr bwMode="auto">
            <a:xfrm>
              <a:off x="3475037" y="1539553"/>
              <a:ext cx="4343400" cy="198606"/>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ln w="22225">
                  <a:solidFill>
                    <a:srgbClr val="00188F"/>
                  </a:solidFill>
                  <a:prstDash val="solid"/>
                </a:ln>
                <a:solidFill>
                  <a:srgbClr val="00188F">
                    <a:lumMod val="40000"/>
                    <a:lumOff val="60000"/>
                  </a:srgbClr>
                </a:solidFill>
                <a:latin typeface="Segoe UI Semilight"/>
              </a:endParaRPr>
            </a:p>
          </p:txBody>
        </p:sp>
        <p:sp>
          <p:nvSpPr>
            <p:cNvPr id="3" name="TextBox 2"/>
            <p:cNvSpPr txBox="1"/>
            <p:nvPr/>
          </p:nvSpPr>
          <p:spPr>
            <a:xfrm>
              <a:off x="3573965" y="1116798"/>
              <a:ext cx="3988368" cy="634529"/>
            </a:xfrm>
            <a:prstGeom prst="rect">
              <a:avLst/>
            </a:prstGeom>
            <a:noFill/>
          </p:spPr>
          <p:txBody>
            <a:bodyPr wrap="square" lIns="179259" tIns="143407" rIns="179259" bIns="143407" rtlCol="0">
              <a:spAutoFit/>
            </a:bodyPr>
            <a:lstStyle/>
            <a:p>
              <a:pPr defTabSz="914367">
                <a:lnSpc>
                  <a:spcPct val="90000"/>
                </a:lnSpc>
                <a:spcAft>
                  <a:spcPts val="588"/>
                </a:spcAft>
              </a:pPr>
              <a:r>
                <a:rPr lang="en-US" sz="2353" b="1" i="1" dirty="0">
                  <a:solidFill>
                    <a:srgbClr val="002060"/>
                  </a:solidFill>
                  <a:latin typeface="Segoe UI Semilight"/>
                </a:rPr>
                <a:t>Enable Protection</a:t>
              </a:r>
            </a:p>
          </p:txBody>
        </p:sp>
      </p:grpSp>
      <p:grpSp>
        <p:nvGrpSpPr>
          <p:cNvPr id="14" name="Group 13"/>
          <p:cNvGrpSpPr/>
          <p:nvPr/>
        </p:nvGrpSpPr>
        <p:grpSpPr>
          <a:xfrm>
            <a:off x="3407107" y="1693193"/>
            <a:ext cx="4257414" cy="621968"/>
            <a:chOff x="3475037" y="1726398"/>
            <a:chExt cx="4343400" cy="634529"/>
          </a:xfrm>
        </p:grpSpPr>
        <p:sp>
          <p:nvSpPr>
            <p:cNvPr id="125" name="Arrow: Right 124"/>
            <p:cNvSpPr/>
            <p:nvPr/>
          </p:nvSpPr>
          <p:spPr bwMode="auto">
            <a:xfrm>
              <a:off x="3475037" y="2155656"/>
              <a:ext cx="4343400" cy="198606"/>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b="1" dirty="0">
                <a:ln w="22225">
                  <a:solidFill>
                    <a:srgbClr val="00188F"/>
                  </a:solidFill>
                  <a:prstDash val="solid"/>
                </a:ln>
                <a:solidFill>
                  <a:srgbClr val="00188F">
                    <a:lumMod val="40000"/>
                    <a:lumOff val="60000"/>
                  </a:srgbClr>
                </a:solidFill>
                <a:latin typeface="Segoe UI Semilight"/>
              </a:endParaRPr>
            </a:p>
          </p:txBody>
        </p:sp>
        <p:sp>
          <p:nvSpPr>
            <p:cNvPr id="127" name="TextBox 126"/>
            <p:cNvSpPr txBox="1"/>
            <p:nvPr/>
          </p:nvSpPr>
          <p:spPr>
            <a:xfrm>
              <a:off x="3571050" y="1726398"/>
              <a:ext cx="3988368" cy="634529"/>
            </a:xfrm>
            <a:prstGeom prst="rect">
              <a:avLst/>
            </a:prstGeom>
            <a:noFill/>
          </p:spPr>
          <p:txBody>
            <a:bodyPr wrap="square" lIns="179259" tIns="143407" rIns="179259" bIns="143407" rtlCol="0">
              <a:spAutoFit/>
            </a:bodyPr>
            <a:lstStyle/>
            <a:p>
              <a:pPr defTabSz="914367">
                <a:lnSpc>
                  <a:spcPct val="90000"/>
                </a:lnSpc>
                <a:spcAft>
                  <a:spcPts val="588"/>
                </a:spcAft>
              </a:pPr>
              <a:r>
                <a:rPr lang="en-US" sz="2353" b="1" i="1" dirty="0">
                  <a:solidFill>
                    <a:srgbClr val="002060"/>
                  </a:solidFill>
                  <a:latin typeface="Segoe UI Semilight"/>
                </a:rPr>
                <a:t>Failover</a:t>
              </a:r>
            </a:p>
          </p:txBody>
        </p:sp>
      </p:grpSp>
      <p:grpSp>
        <p:nvGrpSpPr>
          <p:cNvPr id="8" name="Group 7">
            <a:extLst>
              <a:ext uri="{FF2B5EF4-FFF2-40B4-BE49-F238E27FC236}">
                <a16:creationId xmlns:a16="http://schemas.microsoft.com/office/drawing/2014/main" id="{2A7DDCE7-94AB-43A4-B075-602B47343092}"/>
              </a:ext>
            </a:extLst>
          </p:cNvPr>
          <p:cNvGrpSpPr/>
          <p:nvPr/>
        </p:nvGrpSpPr>
        <p:grpSpPr>
          <a:xfrm>
            <a:off x="6984044" y="2346031"/>
            <a:ext cx="2927705" cy="784204"/>
            <a:chOff x="6984169" y="2345877"/>
            <a:chExt cx="2928121" cy="784315"/>
          </a:xfrm>
        </p:grpSpPr>
        <p:grpSp>
          <p:nvGrpSpPr>
            <p:cNvPr id="4" name="Group 3">
              <a:extLst>
                <a:ext uri="{FF2B5EF4-FFF2-40B4-BE49-F238E27FC236}">
                  <a16:creationId xmlns:a16="http://schemas.microsoft.com/office/drawing/2014/main" id="{97CB4E80-D6CC-474D-8425-E3814F82BAC0}"/>
                </a:ext>
              </a:extLst>
            </p:cNvPr>
            <p:cNvGrpSpPr/>
            <p:nvPr/>
          </p:nvGrpSpPr>
          <p:grpSpPr>
            <a:xfrm>
              <a:off x="9240651" y="2345877"/>
              <a:ext cx="671639" cy="730194"/>
              <a:chOff x="9240651" y="2345877"/>
              <a:chExt cx="671639" cy="730194"/>
            </a:xfrm>
          </p:grpSpPr>
          <p:sp>
            <p:nvSpPr>
              <p:cNvPr id="311" name="TextBox 310"/>
              <p:cNvSpPr txBox="1"/>
              <p:nvPr/>
            </p:nvSpPr>
            <p:spPr>
              <a:xfrm>
                <a:off x="9300297" y="2799200"/>
                <a:ext cx="611993"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SP</a:t>
                </a:r>
              </a:p>
            </p:txBody>
          </p:sp>
          <p:pic>
            <p:nvPicPr>
              <p:cNvPr id="313" name="Picture 312"/>
              <p:cNvPicPr>
                <a:picLocks noChangeAspect="1"/>
              </p:cNvPicPr>
              <p:nvPr/>
            </p:nvPicPr>
            <p:blipFill>
              <a:blip r:embed="rId5"/>
              <a:stretch>
                <a:fillRect/>
              </a:stretch>
            </p:blipFill>
            <p:spPr>
              <a:xfrm>
                <a:off x="9240651" y="2345877"/>
                <a:ext cx="471542" cy="421838"/>
              </a:xfrm>
              <a:prstGeom prst="rect">
                <a:avLst/>
              </a:prstGeom>
            </p:spPr>
          </p:pic>
        </p:grpSp>
        <p:cxnSp>
          <p:nvCxnSpPr>
            <p:cNvPr id="364" name="Elbow Connector 131"/>
            <p:cNvCxnSpPr>
              <a:cxnSpLocks/>
            </p:cNvCxnSpPr>
            <p:nvPr/>
          </p:nvCxnSpPr>
          <p:spPr>
            <a:xfrm rot="10800000" flipV="1">
              <a:off x="6984169" y="2669420"/>
              <a:ext cx="1040606" cy="460772"/>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FF8C0EF-3CAB-4B49-AA10-32F65D13233A}"/>
              </a:ext>
            </a:extLst>
          </p:cNvPr>
          <p:cNvGrpSpPr/>
          <p:nvPr/>
        </p:nvGrpSpPr>
        <p:grpSpPr>
          <a:xfrm>
            <a:off x="7012769" y="3727767"/>
            <a:ext cx="2881220" cy="975188"/>
            <a:chOff x="7012899" y="3727808"/>
            <a:chExt cx="2881628" cy="975327"/>
          </a:xfrm>
        </p:grpSpPr>
        <p:grpSp>
          <p:nvGrpSpPr>
            <p:cNvPr id="5" name="Group 4">
              <a:extLst>
                <a:ext uri="{FF2B5EF4-FFF2-40B4-BE49-F238E27FC236}">
                  <a16:creationId xmlns:a16="http://schemas.microsoft.com/office/drawing/2014/main" id="{3F31E1FA-CDAD-4DD2-909F-EC78BFDED347}"/>
                </a:ext>
              </a:extLst>
            </p:cNvPr>
            <p:cNvGrpSpPr/>
            <p:nvPr/>
          </p:nvGrpSpPr>
          <p:grpSpPr>
            <a:xfrm>
              <a:off x="9250531" y="3983661"/>
              <a:ext cx="643996" cy="719474"/>
              <a:chOff x="9250531" y="3983661"/>
              <a:chExt cx="643996" cy="719474"/>
            </a:xfrm>
          </p:grpSpPr>
          <p:sp>
            <p:nvSpPr>
              <p:cNvPr id="330" name="TextBox 329"/>
              <p:cNvSpPr txBox="1"/>
              <p:nvPr/>
            </p:nvSpPr>
            <p:spPr>
              <a:xfrm>
                <a:off x="9301348" y="4426264"/>
                <a:ext cx="593179"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AD</a:t>
                </a:r>
              </a:p>
            </p:txBody>
          </p:sp>
          <p:pic>
            <p:nvPicPr>
              <p:cNvPr id="332" name="Picture 331"/>
              <p:cNvPicPr>
                <a:picLocks noChangeAspect="1"/>
              </p:cNvPicPr>
              <p:nvPr/>
            </p:nvPicPr>
            <p:blipFill>
              <a:blip r:embed="rId5"/>
              <a:stretch>
                <a:fillRect/>
              </a:stretch>
            </p:blipFill>
            <p:spPr>
              <a:xfrm>
                <a:off x="9250531" y="3983661"/>
                <a:ext cx="471542" cy="421838"/>
              </a:xfrm>
              <a:prstGeom prst="rect">
                <a:avLst/>
              </a:prstGeom>
            </p:spPr>
          </p:pic>
        </p:grpSp>
        <p:cxnSp>
          <p:nvCxnSpPr>
            <p:cNvPr id="365" name="Elbow Connector 132"/>
            <p:cNvCxnSpPr/>
            <p:nvPr/>
          </p:nvCxnSpPr>
          <p:spPr>
            <a:xfrm rot="10800000">
              <a:off x="7012899" y="3727808"/>
              <a:ext cx="992401" cy="477625"/>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0A6AC9E-83B9-4B89-A467-873004126BA1}"/>
              </a:ext>
            </a:extLst>
          </p:cNvPr>
          <p:cNvGrpSpPr/>
          <p:nvPr/>
        </p:nvGrpSpPr>
        <p:grpSpPr>
          <a:xfrm>
            <a:off x="7012769" y="5528783"/>
            <a:ext cx="2707011" cy="702654"/>
            <a:chOff x="7012898" y="5529081"/>
            <a:chExt cx="2707395" cy="702754"/>
          </a:xfrm>
        </p:grpSpPr>
        <p:grpSp>
          <p:nvGrpSpPr>
            <p:cNvPr id="7" name="Group 6">
              <a:extLst>
                <a:ext uri="{FF2B5EF4-FFF2-40B4-BE49-F238E27FC236}">
                  <a16:creationId xmlns:a16="http://schemas.microsoft.com/office/drawing/2014/main" id="{E0091114-FC4F-44D9-A47A-7B790FE4455E}"/>
                </a:ext>
              </a:extLst>
            </p:cNvPr>
            <p:cNvGrpSpPr/>
            <p:nvPr/>
          </p:nvGrpSpPr>
          <p:grpSpPr>
            <a:xfrm>
              <a:off x="9225405" y="5533125"/>
              <a:ext cx="494888" cy="698710"/>
              <a:chOff x="9225405" y="5533125"/>
              <a:chExt cx="494888" cy="698710"/>
            </a:xfrm>
          </p:grpSpPr>
          <p:sp>
            <p:nvSpPr>
              <p:cNvPr id="351" name="TextBox 350"/>
              <p:cNvSpPr txBox="1"/>
              <p:nvPr/>
            </p:nvSpPr>
            <p:spPr>
              <a:xfrm>
                <a:off x="9225405" y="5954964"/>
                <a:ext cx="447558" cy="276871"/>
              </a:xfrm>
              <a:prstGeom prst="rect">
                <a:avLst/>
              </a:prstGeom>
              <a:noFill/>
            </p:spPr>
            <p:txBody>
              <a:bodyPr wrap="none" rtlCol="0">
                <a:spAutoFit/>
              </a:bodyPr>
              <a:lstStyle/>
              <a:p>
                <a:pPr defTabSz="914016"/>
                <a:r>
                  <a:rPr lang="en-US" sz="1175" b="1" dirty="0">
                    <a:solidFill>
                      <a:srgbClr val="505050"/>
                    </a:solidFill>
                    <a:latin typeface="Segoe UI Light"/>
                    <a:ea typeface="Segoe UI" charset="0"/>
                    <a:cs typeface="Segoe UI" charset="0"/>
                  </a:rPr>
                  <a:t>SQL</a:t>
                </a:r>
              </a:p>
            </p:txBody>
          </p:sp>
          <p:pic>
            <p:nvPicPr>
              <p:cNvPr id="353" name="Picture 352"/>
              <p:cNvPicPr>
                <a:picLocks noChangeAspect="1"/>
              </p:cNvPicPr>
              <p:nvPr/>
            </p:nvPicPr>
            <p:blipFill>
              <a:blip r:embed="rId5"/>
              <a:stretch>
                <a:fillRect/>
              </a:stretch>
            </p:blipFill>
            <p:spPr>
              <a:xfrm>
                <a:off x="9240648" y="5533125"/>
                <a:ext cx="479645" cy="421839"/>
              </a:xfrm>
              <a:prstGeom prst="rect">
                <a:avLst/>
              </a:prstGeom>
            </p:spPr>
          </p:pic>
        </p:grpSp>
        <p:cxnSp>
          <p:nvCxnSpPr>
            <p:cNvPr id="366" name="Elbow Connector 133"/>
            <p:cNvCxnSpPr/>
            <p:nvPr/>
          </p:nvCxnSpPr>
          <p:spPr>
            <a:xfrm rot="10800000">
              <a:off x="7012898" y="5529081"/>
              <a:ext cx="1011875" cy="215682"/>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sp>
        <p:nvSpPr>
          <p:cNvPr id="117" name="Rounded Rectangle 116"/>
          <p:cNvSpPr/>
          <p:nvPr/>
        </p:nvSpPr>
        <p:spPr>
          <a:xfrm>
            <a:off x="269239" y="971354"/>
            <a:ext cx="3063041" cy="5704409"/>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367"/>
            <a:endParaRPr lang="en-US" b="1" dirty="0">
              <a:ln w="10160">
                <a:solidFill>
                  <a:srgbClr val="00B294"/>
                </a:solidFill>
                <a:prstDash val="solid"/>
              </a:ln>
              <a:solidFill>
                <a:srgbClr val="353535"/>
              </a:solidFill>
              <a:effectLst>
                <a:outerShdw blurRad="38100" dist="22860" dir="5400000" algn="tl" rotWithShape="0">
                  <a:srgbClr val="000000">
                    <a:alpha val="30000"/>
                  </a:srgbClr>
                </a:outerShdw>
              </a:effectLst>
              <a:latin typeface="Segoe UI Semilight"/>
            </a:endParaRPr>
          </a:p>
        </p:txBody>
      </p:sp>
      <p:grpSp>
        <p:nvGrpSpPr>
          <p:cNvPr id="146" name="Group 145">
            <a:extLst>
              <a:ext uri="{FF2B5EF4-FFF2-40B4-BE49-F238E27FC236}">
                <a16:creationId xmlns:a16="http://schemas.microsoft.com/office/drawing/2014/main" id="{D9F2A600-D06E-4E45-BAA7-A1B8D1DC57EA}"/>
              </a:ext>
            </a:extLst>
          </p:cNvPr>
          <p:cNvGrpSpPr/>
          <p:nvPr/>
        </p:nvGrpSpPr>
        <p:grpSpPr>
          <a:xfrm>
            <a:off x="8560546" y="1211083"/>
            <a:ext cx="1927451" cy="4185533"/>
            <a:chOff x="7294210" y="1060008"/>
            <a:chExt cx="1927724" cy="4186127"/>
          </a:xfrm>
        </p:grpSpPr>
        <p:sp>
          <p:nvSpPr>
            <p:cNvPr id="147" name="Rounded Rectangle 9">
              <a:extLst>
                <a:ext uri="{FF2B5EF4-FFF2-40B4-BE49-F238E27FC236}">
                  <a16:creationId xmlns:a16="http://schemas.microsoft.com/office/drawing/2014/main" id="{6F81D1AF-4393-4209-9E81-05156C6489A9}"/>
                </a:ext>
              </a:extLst>
            </p:cNvPr>
            <p:cNvSpPr/>
            <p:nvPr/>
          </p:nvSpPr>
          <p:spPr>
            <a:xfrm>
              <a:off x="7294210" y="1060008"/>
              <a:ext cx="1899944" cy="265163"/>
            </a:xfrm>
            <a:prstGeom prst="roundRect">
              <a:avLst>
                <a:gd name="adj" fmla="val 50000"/>
              </a:avLst>
            </a:prstGeom>
            <a:solidFill>
              <a:schemeClr val="bg1"/>
            </a:solidFill>
            <a:ln w="22225" cap="rnd">
              <a:solidFill>
                <a:srgbClr val="92D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r>
                <a:rPr lang="en-US" sz="1175" b="1" dirty="0">
                  <a:solidFill>
                    <a:srgbClr val="505050"/>
                  </a:solidFill>
                  <a:latin typeface="Segoe UI Light"/>
                  <a:ea typeface="Segoe UI" charset="0"/>
                  <a:cs typeface="Segoe UI" charset="0"/>
                </a:rPr>
                <a:t>Public IP</a:t>
              </a:r>
            </a:p>
          </p:txBody>
        </p:sp>
        <p:grpSp>
          <p:nvGrpSpPr>
            <p:cNvPr id="148" name="Group 147">
              <a:extLst>
                <a:ext uri="{FF2B5EF4-FFF2-40B4-BE49-F238E27FC236}">
                  <a16:creationId xmlns:a16="http://schemas.microsoft.com/office/drawing/2014/main" id="{00F79EC2-DD76-4247-BE35-DA6C126B53FB}"/>
                </a:ext>
              </a:extLst>
            </p:cNvPr>
            <p:cNvGrpSpPr/>
            <p:nvPr/>
          </p:nvGrpSpPr>
          <p:grpSpPr>
            <a:xfrm>
              <a:off x="7647056" y="1356731"/>
              <a:ext cx="1194254" cy="696849"/>
              <a:chOff x="1587973" y="673916"/>
              <a:chExt cx="1330426" cy="819635"/>
            </a:xfrm>
          </p:grpSpPr>
          <p:pic>
            <p:nvPicPr>
              <p:cNvPr id="210" name="Picture 209">
                <a:extLst>
                  <a:ext uri="{FF2B5EF4-FFF2-40B4-BE49-F238E27FC236}">
                    <a16:creationId xmlns:a16="http://schemas.microsoft.com/office/drawing/2014/main" id="{04414117-E519-4173-A17A-4665F93428D9}"/>
                  </a:ext>
                </a:extLst>
              </p:cNvPr>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211" name="Group 210">
                <a:extLst>
                  <a:ext uri="{FF2B5EF4-FFF2-40B4-BE49-F238E27FC236}">
                    <a16:creationId xmlns:a16="http://schemas.microsoft.com/office/drawing/2014/main" id="{BC8AC13F-FF9E-4C61-84E5-F1F05F352F38}"/>
                  </a:ext>
                </a:extLst>
              </p:cNvPr>
              <p:cNvGrpSpPr/>
              <p:nvPr/>
            </p:nvGrpSpPr>
            <p:grpSpPr>
              <a:xfrm>
                <a:off x="1587973" y="1185168"/>
                <a:ext cx="1330426" cy="308383"/>
                <a:chOff x="1495759" y="5230748"/>
                <a:chExt cx="1330426" cy="308383"/>
              </a:xfrm>
            </p:grpSpPr>
            <p:pic>
              <p:nvPicPr>
                <p:cNvPr id="213" name="Picture 212">
                  <a:extLst>
                    <a:ext uri="{FF2B5EF4-FFF2-40B4-BE49-F238E27FC236}">
                      <a16:creationId xmlns:a16="http://schemas.microsoft.com/office/drawing/2014/main" id="{3EE1F73C-C44D-4C2B-9123-EDA0F421234C}"/>
                    </a:ext>
                  </a:extLst>
                </p:cNvPr>
                <p:cNvPicPr>
                  <a:picLocks noChangeAspect="1"/>
                </p:cNvPicPr>
                <p:nvPr/>
              </p:nvPicPr>
              <p:blipFill>
                <a:blip r:embed="rId7"/>
                <a:stretch>
                  <a:fillRect/>
                </a:stretch>
              </p:blipFill>
              <p:spPr>
                <a:xfrm>
                  <a:off x="1495759" y="5285140"/>
                  <a:ext cx="1330426" cy="253991"/>
                </a:xfrm>
                <a:prstGeom prst="rect">
                  <a:avLst/>
                </a:prstGeom>
              </p:spPr>
            </p:pic>
            <p:cxnSp>
              <p:nvCxnSpPr>
                <p:cNvPr id="214" name="Straight Connector 213">
                  <a:extLst>
                    <a:ext uri="{FF2B5EF4-FFF2-40B4-BE49-F238E27FC236}">
                      <a16:creationId xmlns:a16="http://schemas.microsoft.com/office/drawing/2014/main" id="{57ACF942-FE54-46E4-AAFA-822FC1105A8E}"/>
                    </a:ext>
                  </a:extLst>
                </p:cNvPr>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12" name="Straight Connector 211">
                <a:extLst>
                  <a:ext uri="{FF2B5EF4-FFF2-40B4-BE49-F238E27FC236}">
                    <a16:creationId xmlns:a16="http://schemas.microsoft.com/office/drawing/2014/main" id="{AE7186BA-71B1-4CB0-B934-ED601B6C530D}"/>
                  </a:ext>
                </a:extLst>
              </p:cNvPr>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grpSp>
          <p:nvGrpSpPr>
            <p:cNvPr id="149" name="Group 148">
              <a:extLst>
                <a:ext uri="{FF2B5EF4-FFF2-40B4-BE49-F238E27FC236}">
                  <a16:creationId xmlns:a16="http://schemas.microsoft.com/office/drawing/2014/main" id="{348E000D-1397-4462-B677-39F1F41B63E4}"/>
                </a:ext>
              </a:extLst>
            </p:cNvPr>
            <p:cNvGrpSpPr/>
            <p:nvPr/>
          </p:nvGrpSpPr>
          <p:grpSpPr>
            <a:xfrm>
              <a:off x="7647056" y="4549286"/>
              <a:ext cx="1194254" cy="696849"/>
              <a:chOff x="1587973" y="673916"/>
              <a:chExt cx="1330426" cy="819635"/>
            </a:xfrm>
          </p:grpSpPr>
          <p:pic>
            <p:nvPicPr>
              <p:cNvPr id="205" name="Picture 204">
                <a:extLst>
                  <a:ext uri="{FF2B5EF4-FFF2-40B4-BE49-F238E27FC236}">
                    <a16:creationId xmlns:a16="http://schemas.microsoft.com/office/drawing/2014/main" id="{C80CA555-972C-4CEF-BA10-74EEBC9A29F3}"/>
                  </a:ext>
                </a:extLst>
              </p:cNvPr>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206" name="Group 205">
                <a:extLst>
                  <a:ext uri="{FF2B5EF4-FFF2-40B4-BE49-F238E27FC236}">
                    <a16:creationId xmlns:a16="http://schemas.microsoft.com/office/drawing/2014/main" id="{DE4B3509-FCE0-4A51-AC2D-08D8429EA1F4}"/>
                  </a:ext>
                </a:extLst>
              </p:cNvPr>
              <p:cNvGrpSpPr/>
              <p:nvPr/>
            </p:nvGrpSpPr>
            <p:grpSpPr>
              <a:xfrm>
                <a:off x="1587973" y="1185168"/>
                <a:ext cx="1330426" cy="308383"/>
                <a:chOff x="1495759" y="5230748"/>
                <a:chExt cx="1330426" cy="308383"/>
              </a:xfrm>
            </p:grpSpPr>
            <p:pic>
              <p:nvPicPr>
                <p:cNvPr id="208" name="Picture 207">
                  <a:extLst>
                    <a:ext uri="{FF2B5EF4-FFF2-40B4-BE49-F238E27FC236}">
                      <a16:creationId xmlns:a16="http://schemas.microsoft.com/office/drawing/2014/main" id="{1F759183-0001-4736-8631-C09391A22CD8}"/>
                    </a:ext>
                  </a:extLst>
                </p:cNvPr>
                <p:cNvPicPr>
                  <a:picLocks noChangeAspect="1"/>
                </p:cNvPicPr>
                <p:nvPr/>
              </p:nvPicPr>
              <p:blipFill>
                <a:blip r:embed="rId7"/>
                <a:stretch>
                  <a:fillRect/>
                </a:stretch>
              </p:blipFill>
              <p:spPr>
                <a:xfrm>
                  <a:off x="1495759" y="5285140"/>
                  <a:ext cx="1330426" cy="253991"/>
                </a:xfrm>
                <a:prstGeom prst="rect">
                  <a:avLst/>
                </a:prstGeom>
              </p:spPr>
            </p:pic>
            <p:cxnSp>
              <p:nvCxnSpPr>
                <p:cNvPr id="209" name="Straight Connector 208">
                  <a:extLst>
                    <a:ext uri="{FF2B5EF4-FFF2-40B4-BE49-F238E27FC236}">
                      <a16:creationId xmlns:a16="http://schemas.microsoft.com/office/drawing/2014/main" id="{5D1EB8F4-C1A8-4111-AF20-86DFACCBEEB2}"/>
                    </a:ext>
                  </a:extLst>
                </p:cNvPr>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07" name="Straight Connector 206">
                <a:extLst>
                  <a:ext uri="{FF2B5EF4-FFF2-40B4-BE49-F238E27FC236}">
                    <a16:creationId xmlns:a16="http://schemas.microsoft.com/office/drawing/2014/main" id="{7191798C-6585-4BB8-A754-A40F71505D18}"/>
                  </a:ext>
                </a:extLst>
              </p:cNvPr>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446FAEB5-285D-456B-8066-12F17633E158}"/>
                </a:ext>
              </a:extLst>
            </p:cNvPr>
            <p:cNvGrpSpPr/>
            <p:nvPr/>
          </p:nvGrpSpPr>
          <p:grpSpPr>
            <a:xfrm>
              <a:off x="7638120" y="2953212"/>
              <a:ext cx="1194254" cy="696849"/>
              <a:chOff x="1587973" y="673916"/>
              <a:chExt cx="1330426" cy="819635"/>
            </a:xfrm>
          </p:grpSpPr>
          <p:pic>
            <p:nvPicPr>
              <p:cNvPr id="158" name="Picture 157">
                <a:extLst>
                  <a:ext uri="{FF2B5EF4-FFF2-40B4-BE49-F238E27FC236}">
                    <a16:creationId xmlns:a16="http://schemas.microsoft.com/office/drawing/2014/main" id="{4B9E2452-FE97-4235-AFC4-7A38AE2835D4}"/>
                  </a:ext>
                </a:extLst>
              </p:cNvPr>
              <p:cNvPicPr>
                <a:picLocks noChangeAspect="1"/>
              </p:cNvPicPr>
              <p:nvPr/>
            </p:nvPicPr>
            <p:blipFill rotWithShape="1">
              <a:blip r:embed="rId6"/>
              <a:srcRect l="5147" t="4407" r="4728" b="4969"/>
              <a:stretch/>
            </p:blipFill>
            <p:spPr>
              <a:xfrm rot="10800000">
                <a:off x="2058970" y="775119"/>
                <a:ext cx="388434" cy="390591"/>
              </a:xfrm>
              <a:prstGeom prst="diamond">
                <a:avLst/>
              </a:prstGeom>
            </p:spPr>
          </p:pic>
          <p:grpSp>
            <p:nvGrpSpPr>
              <p:cNvPr id="173" name="Group 172">
                <a:extLst>
                  <a:ext uri="{FF2B5EF4-FFF2-40B4-BE49-F238E27FC236}">
                    <a16:creationId xmlns:a16="http://schemas.microsoft.com/office/drawing/2014/main" id="{27609529-B977-42CA-B28D-27FD7319D396}"/>
                  </a:ext>
                </a:extLst>
              </p:cNvPr>
              <p:cNvGrpSpPr/>
              <p:nvPr/>
            </p:nvGrpSpPr>
            <p:grpSpPr>
              <a:xfrm>
                <a:off x="1587973" y="1185168"/>
                <a:ext cx="1330426" cy="308383"/>
                <a:chOff x="1495759" y="5230748"/>
                <a:chExt cx="1330426" cy="308383"/>
              </a:xfrm>
            </p:grpSpPr>
            <p:pic>
              <p:nvPicPr>
                <p:cNvPr id="191" name="Picture 190">
                  <a:extLst>
                    <a:ext uri="{FF2B5EF4-FFF2-40B4-BE49-F238E27FC236}">
                      <a16:creationId xmlns:a16="http://schemas.microsoft.com/office/drawing/2014/main" id="{82641907-221D-463F-969B-765B621D0694}"/>
                    </a:ext>
                  </a:extLst>
                </p:cNvPr>
                <p:cNvPicPr>
                  <a:picLocks noChangeAspect="1"/>
                </p:cNvPicPr>
                <p:nvPr/>
              </p:nvPicPr>
              <p:blipFill>
                <a:blip r:embed="rId7"/>
                <a:stretch>
                  <a:fillRect/>
                </a:stretch>
              </p:blipFill>
              <p:spPr>
                <a:xfrm>
                  <a:off x="1495759" y="5285140"/>
                  <a:ext cx="1330426" cy="253991"/>
                </a:xfrm>
                <a:prstGeom prst="rect">
                  <a:avLst/>
                </a:prstGeom>
              </p:spPr>
            </p:pic>
            <p:cxnSp>
              <p:nvCxnSpPr>
                <p:cNvPr id="193" name="Straight Connector 192">
                  <a:extLst>
                    <a:ext uri="{FF2B5EF4-FFF2-40B4-BE49-F238E27FC236}">
                      <a16:creationId xmlns:a16="http://schemas.microsoft.com/office/drawing/2014/main" id="{9ADF51EF-222A-435F-B510-E5557AA608D2}"/>
                    </a:ext>
                  </a:extLst>
                </p:cNvPr>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AD5936F1-3106-407F-9E92-4E20A0726810}"/>
                  </a:ext>
                </a:extLst>
              </p:cNvPr>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51" name="TextBox 150">
              <a:extLst>
                <a:ext uri="{FF2B5EF4-FFF2-40B4-BE49-F238E27FC236}">
                  <a16:creationId xmlns:a16="http://schemas.microsoft.com/office/drawing/2014/main" id="{47683118-ECC4-4B6A-92DC-6BAA9C01C11C}"/>
                </a:ext>
              </a:extLst>
            </p:cNvPr>
            <p:cNvSpPr txBox="1"/>
            <p:nvPr/>
          </p:nvSpPr>
          <p:spPr>
            <a:xfrm>
              <a:off x="8418521" y="1544990"/>
              <a:ext cx="737200"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LB</a:t>
              </a:r>
            </a:p>
          </p:txBody>
        </p:sp>
        <p:sp>
          <p:nvSpPr>
            <p:cNvPr id="152" name="TextBox 151">
              <a:extLst>
                <a:ext uri="{FF2B5EF4-FFF2-40B4-BE49-F238E27FC236}">
                  <a16:creationId xmlns:a16="http://schemas.microsoft.com/office/drawing/2014/main" id="{481C25D1-F330-40B1-B95F-8BF2D6475264}"/>
                </a:ext>
              </a:extLst>
            </p:cNvPr>
            <p:cNvSpPr txBox="1"/>
            <p:nvPr/>
          </p:nvSpPr>
          <p:spPr>
            <a:xfrm>
              <a:off x="8377337" y="3101633"/>
              <a:ext cx="683478"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ILB</a:t>
              </a:r>
            </a:p>
          </p:txBody>
        </p:sp>
        <p:sp>
          <p:nvSpPr>
            <p:cNvPr id="156" name="TextBox 155">
              <a:extLst>
                <a:ext uri="{FF2B5EF4-FFF2-40B4-BE49-F238E27FC236}">
                  <a16:creationId xmlns:a16="http://schemas.microsoft.com/office/drawing/2014/main" id="{E394C9D7-43FF-4D54-B78A-5F326E755D0A}"/>
                </a:ext>
              </a:extLst>
            </p:cNvPr>
            <p:cNvSpPr txBox="1"/>
            <p:nvPr/>
          </p:nvSpPr>
          <p:spPr>
            <a:xfrm>
              <a:off x="8365717" y="4787650"/>
              <a:ext cx="856217" cy="276871"/>
            </a:xfrm>
            <a:prstGeom prst="rect">
              <a:avLst/>
            </a:prstGeom>
            <a:noFill/>
          </p:spPr>
          <p:txBody>
            <a:bodyPr wrap="square" rtlCol="0">
              <a:spAutoFit/>
            </a:bodyPr>
            <a:lstStyle/>
            <a:p>
              <a:pPr defTabSz="914016"/>
              <a:r>
                <a:rPr lang="en-US" sz="1175" b="1" dirty="0">
                  <a:solidFill>
                    <a:srgbClr val="505050"/>
                  </a:solidFill>
                  <a:latin typeface="Segoe UI Light"/>
                  <a:ea typeface="Segoe UI" charset="0"/>
                  <a:cs typeface="Segoe UI" charset="0"/>
                </a:rPr>
                <a:t>ILB</a:t>
              </a:r>
            </a:p>
          </p:txBody>
        </p:sp>
      </p:grpSp>
    </p:spTree>
    <p:extLst>
      <p:ext uri="{BB962C8B-B14F-4D97-AF65-F5344CB8AC3E}">
        <p14:creationId xmlns:p14="http://schemas.microsoft.com/office/powerpoint/2010/main" val="272000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7"/>
                                        </p:tgtEl>
                                        <p:attrNameLst>
                                          <p:attrName>style.visibility</p:attrName>
                                        </p:attrNameLst>
                                      </p:cBhvr>
                                      <p:to>
                                        <p:strVal val="visible"/>
                                      </p:to>
                                    </p:set>
                                    <p:animEffect transition="in" filter="fade">
                                      <p:cBhvr>
                                        <p:cTn id="21" dur="1600"/>
                                        <p:tgtEl>
                                          <p:spTgt spid="11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Placeholder 3"/>
          <p:cNvSpPr>
            <a:spLocks noGrp="1"/>
          </p:cNvSpPr>
          <p:nvPr>
            <p:ph type="body" sz="quarter" idx="10"/>
          </p:nvPr>
        </p:nvSpPr>
        <p:spPr>
          <a:xfrm>
            <a:off x="345574" y="1206718"/>
            <a:ext cx="6819698" cy="5264157"/>
          </a:xfrm>
        </p:spPr>
        <p:txBody>
          <a:bodyPr/>
          <a:lstStyle/>
          <a:p>
            <a:pPr marL="0" indent="0">
              <a:buNone/>
            </a:pPr>
            <a:endParaRPr lang="en-US" sz="3136" i="1" dirty="0">
              <a:solidFill>
                <a:srgbClr val="00188F"/>
              </a:solidFill>
            </a:endParaRPr>
          </a:p>
          <a:p>
            <a:pPr marL="0" indent="0">
              <a:buNone/>
            </a:pPr>
            <a:r>
              <a:rPr lang="en-US" sz="3136" i="1" dirty="0">
                <a:solidFill>
                  <a:srgbClr val="00188F"/>
                </a:solidFill>
              </a:rPr>
              <a:t>Multi-tiered with Availability Set</a:t>
            </a:r>
          </a:p>
          <a:p>
            <a:pPr marL="0" indent="0">
              <a:buNone/>
            </a:pPr>
            <a:endParaRPr lang="en-US" sz="3136" i="1" dirty="0">
              <a:solidFill>
                <a:srgbClr val="00188F"/>
              </a:solidFill>
            </a:endParaRPr>
          </a:p>
          <a:p>
            <a:pPr marL="0" indent="0">
              <a:buNone/>
            </a:pPr>
            <a:r>
              <a:rPr lang="en-US" sz="3136" i="1" dirty="0">
                <a:solidFill>
                  <a:srgbClr val="00188F"/>
                </a:solidFill>
              </a:rPr>
              <a:t>Load balancers </a:t>
            </a:r>
          </a:p>
          <a:p>
            <a:pPr marL="0" indent="0">
              <a:buNone/>
            </a:pPr>
            <a:endParaRPr lang="en-US" sz="3136" i="1" dirty="0">
              <a:solidFill>
                <a:srgbClr val="00188F"/>
              </a:solidFill>
            </a:endParaRPr>
          </a:p>
          <a:p>
            <a:pPr marL="0" indent="0">
              <a:buNone/>
            </a:pPr>
            <a:r>
              <a:rPr lang="en-US" sz="3136" i="1" dirty="0">
                <a:solidFill>
                  <a:srgbClr val="00188F"/>
                </a:solidFill>
              </a:rPr>
              <a:t>Public IP connectivity </a:t>
            </a:r>
          </a:p>
          <a:p>
            <a:pPr marL="0" indent="0">
              <a:buNone/>
            </a:pPr>
            <a:endParaRPr lang="en-US" sz="3136" i="1" dirty="0">
              <a:solidFill>
                <a:srgbClr val="00188F"/>
              </a:solidFill>
            </a:endParaRPr>
          </a:p>
          <a:p>
            <a:pPr marL="0" indent="0">
              <a:buNone/>
            </a:pPr>
            <a:r>
              <a:rPr lang="en-US" sz="3136" i="1" dirty="0">
                <a:solidFill>
                  <a:srgbClr val="00188F"/>
                </a:solidFill>
              </a:rPr>
              <a:t>SQL Always ON</a:t>
            </a:r>
          </a:p>
          <a:p>
            <a:pPr marL="0" indent="0">
              <a:buNone/>
            </a:pPr>
            <a:endParaRPr lang="en-US" sz="3136" b="1" i="1" dirty="0">
              <a:solidFill>
                <a:srgbClr val="00188F"/>
              </a:solidFill>
            </a:endParaRPr>
          </a:p>
          <a:p>
            <a:pPr marL="336015" lvl="1" indent="0">
              <a:buNone/>
            </a:pPr>
            <a:endParaRPr lang="en-US" sz="1765" b="1" i="1" dirty="0">
              <a:solidFill>
                <a:srgbClr val="00188F"/>
              </a:solidFill>
            </a:endParaRPr>
          </a:p>
        </p:txBody>
      </p:sp>
      <p:sp>
        <p:nvSpPr>
          <p:cNvPr id="59" name="Title 1"/>
          <p:cNvSpPr>
            <a:spLocks noGrp="1"/>
          </p:cNvSpPr>
          <p:nvPr>
            <p:ph type="title"/>
          </p:nvPr>
        </p:nvSpPr>
        <p:spPr>
          <a:xfrm>
            <a:off x="270067" y="290403"/>
            <a:ext cx="11654187" cy="899409"/>
          </a:xfrm>
        </p:spPr>
        <p:txBody>
          <a:bodyPr/>
          <a:lstStyle/>
          <a:p>
            <a:r>
              <a:rPr lang="en-US" dirty="0"/>
              <a:t>SharePoint –HA Farm</a:t>
            </a:r>
          </a:p>
        </p:txBody>
      </p:sp>
      <p:grpSp>
        <p:nvGrpSpPr>
          <p:cNvPr id="78" name="Group 77">
            <a:extLst>
              <a:ext uri="{FF2B5EF4-FFF2-40B4-BE49-F238E27FC236}">
                <a16:creationId xmlns:a16="http://schemas.microsoft.com/office/drawing/2014/main" id="{F822D007-C58C-49FF-9D7C-5415B5940114}"/>
              </a:ext>
            </a:extLst>
          </p:cNvPr>
          <p:cNvGrpSpPr/>
          <p:nvPr/>
        </p:nvGrpSpPr>
        <p:grpSpPr>
          <a:xfrm>
            <a:off x="7076212" y="268958"/>
            <a:ext cx="5114923" cy="6099566"/>
            <a:chOff x="7049561" y="366216"/>
            <a:chExt cx="5115649" cy="6100431"/>
          </a:xfrm>
        </p:grpSpPr>
        <p:sp>
          <p:nvSpPr>
            <p:cNvPr id="4" name="Rounded Rectangle 3"/>
            <p:cNvSpPr/>
            <p:nvPr/>
          </p:nvSpPr>
          <p:spPr>
            <a:xfrm>
              <a:off x="7784609" y="3541783"/>
              <a:ext cx="2115980" cy="968079"/>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5" name="Rounded Rectangle 4"/>
            <p:cNvSpPr/>
            <p:nvPr/>
          </p:nvSpPr>
          <p:spPr>
            <a:xfrm>
              <a:off x="7784609" y="1762417"/>
              <a:ext cx="2115980" cy="968079"/>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6" name="TextBox 5"/>
            <p:cNvSpPr txBox="1"/>
            <p:nvPr/>
          </p:nvSpPr>
          <p:spPr>
            <a:xfrm>
              <a:off x="7966858" y="2344430"/>
              <a:ext cx="526764"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WEB1</a:t>
              </a:r>
            </a:p>
          </p:txBody>
        </p:sp>
        <p:sp>
          <p:nvSpPr>
            <p:cNvPr id="7" name="TextBox 6"/>
            <p:cNvSpPr txBox="1"/>
            <p:nvPr/>
          </p:nvSpPr>
          <p:spPr>
            <a:xfrm>
              <a:off x="9194113" y="2344430"/>
              <a:ext cx="550337"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WEB2</a:t>
              </a:r>
            </a:p>
          </p:txBody>
        </p:sp>
        <p:pic>
          <p:nvPicPr>
            <p:cNvPr id="8" name="Picture 7"/>
            <p:cNvPicPr>
              <a:picLocks noChangeAspect="1"/>
            </p:cNvPicPr>
            <p:nvPr/>
          </p:nvPicPr>
          <p:blipFill>
            <a:blip r:embed="rId3"/>
            <a:stretch>
              <a:fillRect/>
            </a:stretch>
          </p:blipFill>
          <p:spPr>
            <a:xfrm>
              <a:off x="7983836" y="1820194"/>
              <a:ext cx="525160" cy="487649"/>
            </a:xfrm>
            <a:prstGeom prst="rect">
              <a:avLst/>
            </a:prstGeom>
          </p:spPr>
        </p:pic>
        <p:pic>
          <p:nvPicPr>
            <p:cNvPr id="9" name="Picture 8"/>
            <p:cNvPicPr>
              <a:picLocks noChangeAspect="1"/>
            </p:cNvPicPr>
            <p:nvPr/>
          </p:nvPicPr>
          <p:blipFill>
            <a:blip r:embed="rId3"/>
            <a:stretch>
              <a:fillRect/>
            </a:stretch>
          </p:blipFill>
          <p:spPr>
            <a:xfrm>
              <a:off x="9194115" y="1820194"/>
              <a:ext cx="525160" cy="487649"/>
            </a:xfrm>
            <a:prstGeom prst="rect">
              <a:avLst/>
            </a:prstGeom>
          </p:spPr>
        </p:pic>
        <p:sp>
          <p:nvSpPr>
            <p:cNvPr id="10" name="Rounded Rectangle 9"/>
            <p:cNvSpPr/>
            <p:nvPr/>
          </p:nvSpPr>
          <p:spPr>
            <a:xfrm>
              <a:off x="7784609" y="518089"/>
              <a:ext cx="2115980" cy="306530"/>
            </a:xfrm>
            <a:prstGeom prst="roundRect">
              <a:avLst>
                <a:gd name="adj" fmla="val 50000"/>
              </a:avLst>
            </a:prstGeom>
            <a:solidFill>
              <a:schemeClr val="bg1"/>
            </a:solidFill>
            <a:ln w="22225" cap="rnd">
              <a:solidFill>
                <a:schemeClr val="accent1">
                  <a:lumMod val="40000"/>
                  <a:lumOff val="6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r>
                <a:rPr lang="en-US" sz="1175" b="1" dirty="0">
                  <a:solidFill>
                    <a:srgbClr val="505050"/>
                  </a:solidFill>
                  <a:latin typeface="Segoe UI Light"/>
                  <a:ea typeface="Segoe UI" charset="0"/>
                  <a:cs typeface="Segoe UI" charset="0"/>
                </a:rPr>
                <a:t>Public IP</a:t>
              </a:r>
            </a:p>
          </p:txBody>
        </p:sp>
        <p:grpSp>
          <p:nvGrpSpPr>
            <p:cNvPr id="77" name="Group 76">
              <a:extLst>
                <a:ext uri="{FF2B5EF4-FFF2-40B4-BE49-F238E27FC236}">
                  <a16:creationId xmlns:a16="http://schemas.microsoft.com/office/drawing/2014/main" id="{0C96721B-AB81-40FC-AC7E-C35FED5839FC}"/>
                </a:ext>
              </a:extLst>
            </p:cNvPr>
            <p:cNvGrpSpPr/>
            <p:nvPr/>
          </p:nvGrpSpPr>
          <p:grpSpPr>
            <a:xfrm>
              <a:off x="8177576" y="861103"/>
              <a:ext cx="1330049" cy="805563"/>
              <a:chOff x="8177576" y="861103"/>
              <a:chExt cx="1330049" cy="805563"/>
            </a:xfrm>
          </p:grpSpPr>
          <p:pic>
            <p:nvPicPr>
              <p:cNvPr id="12" name="Picture 11"/>
              <p:cNvPicPr>
                <a:picLocks noChangeAspect="1"/>
              </p:cNvPicPr>
              <p:nvPr/>
            </p:nvPicPr>
            <p:blipFill rotWithShape="1">
              <a:blip r:embed="rId4"/>
              <a:srcRect l="5147" t="4407" r="4728" b="4969"/>
              <a:stretch/>
            </p:blipFill>
            <p:spPr>
              <a:xfrm rot="10800000">
                <a:off x="8648440" y="960568"/>
                <a:ext cx="388324" cy="383885"/>
              </a:xfrm>
              <a:prstGeom prst="diamond">
                <a:avLst/>
              </a:prstGeom>
            </p:spPr>
          </p:pic>
          <p:grpSp>
            <p:nvGrpSpPr>
              <p:cNvPr id="13" name="Group 12"/>
              <p:cNvGrpSpPr/>
              <p:nvPr/>
            </p:nvGrpSpPr>
            <p:grpSpPr>
              <a:xfrm>
                <a:off x="8177576" y="1363578"/>
                <a:ext cx="1330049" cy="303088"/>
                <a:chOff x="1495759" y="5230748"/>
                <a:chExt cx="1330426" cy="308383"/>
              </a:xfrm>
            </p:grpSpPr>
            <p:pic>
              <p:nvPicPr>
                <p:cNvPr id="15" name="Picture 14"/>
                <p:cNvPicPr>
                  <a:picLocks noChangeAspect="1"/>
                </p:cNvPicPr>
                <p:nvPr/>
              </p:nvPicPr>
              <p:blipFill>
                <a:blip r:embed="rId5"/>
                <a:stretch>
                  <a:fillRect/>
                </a:stretch>
              </p:blipFill>
              <p:spPr>
                <a:xfrm>
                  <a:off x="1495759" y="5285140"/>
                  <a:ext cx="1330426" cy="253991"/>
                </a:xfrm>
                <a:prstGeom prst="rect">
                  <a:avLst/>
                </a:prstGeom>
              </p:spPr>
            </p:pic>
            <p:cxnSp>
              <p:nvCxnSpPr>
                <p:cNvPr id="16" name="Straight Connector 15"/>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p:nvCxnSpPr>
            <p:spPr>
              <a:xfrm flipV="1">
                <a:off x="8842601" y="861103"/>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7" name="Rounded Rectangle 16"/>
            <p:cNvSpPr/>
            <p:nvPr/>
          </p:nvSpPr>
          <p:spPr>
            <a:xfrm>
              <a:off x="7365756" y="366216"/>
              <a:ext cx="3908766" cy="6100431"/>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8" name="TextBox 17"/>
            <p:cNvSpPr txBox="1"/>
            <p:nvPr/>
          </p:nvSpPr>
          <p:spPr>
            <a:xfrm rot="16200000">
              <a:off x="6979778" y="906058"/>
              <a:ext cx="531479"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VNET</a:t>
              </a:r>
            </a:p>
          </p:txBody>
        </p:sp>
        <p:pic>
          <p:nvPicPr>
            <p:cNvPr id="19" name="Picture 18"/>
            <p:cNvPicPr>
              <a:picLocks noChangeAspect="1"/>
            </p:cNvPicPr>
            <p:nvPr/>
          </p:nvPicPr>
          <p:blipFill>
            <a:blip r:embed="rId6"/>
            <a:stretch>
              <a:fillRect/>
            </a:stretch>
          </p:blipFill>
          <p:spPr>
            <a:xfrm>
              <a:off x="7049561" y="1353174"/>
              <a:ext cx="332929" cy="220072"/>
            </a:xfrm>
            <a:prstGeom prst="rect">
              <a:avLst/>
            </a:prstGeom>
          </p:spPr>
        </p:pic>
        <p:grpSp>
          <p:nvGrpSpPr>
            <p:cNvPr id="76" name="Group 75">
              <a:extLst>
                <a:ext uri="{FF2B5EF4-FFF2-40B4-BE49-F238E27FC236}">
                  <a16:creationId xmlns:a16="http://schemas.microsoft.com/office/drawing/2014/main" id="{0DD019FD-6C3F-4D96-BDCC-C1CF3D1D263A}"/>
                </a:ext>
              </a:extLst>
            </p:cNvPr>
            <p:cNvGrpSpPr/>
            <p:nvPr/>
          </p:nvGrpSpPr>
          <p:grpSpPr>
            <a:xfrm>
              <a:off x="7784609" y="5385003"/>
              <a:ext cx="2115980" cy="968079"/>
              <a:chOff x="7784609" y="5385003"/>
              <a:chExt cx="2115980" cy="968079"/>
            </a:xfrm>
          </p:grpSpPr>
          <p:sp>
            <p:nvSpPr>
              <p:cNvPr id="21" name="Rounded Rectangle 20"/>
              <p:cNvSpPr/>
              <p:nvPr/>
            </p:nvSpPr>
            <p:spPr>
              <a:xfrm>
                <a:off x="7784609" y="5385003"/>
                <a:ext cx="2115980" cy="968079"/>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22" name="TextBox 21"/>
              <p:cNvSpPr txBox="1"/>
              <p:nvPr/>
            </p:nvSpPr>
            <p:spPr>
              <a:xfrm>
                <a:off x="7966854" y="5992330"/>
                <a:ext cx="502061" cy="276871"/>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SQL1</a:t>
                </a:r>
              </a:p>
            </p:txBody>
          </p:sp>
          <p:sp>
            <p:nvSpPr>
              <p:cNvPr id="23" name="TextBox 22"/>
              <p:cNvSpPr txBox="1"/>
              <p:nvPr/>
            </p:nvSpPr>
            <p:spPr>
              <a:xfrm>
                <a:off x="9194111" y="5992330"/>
                <a:ext cx="526106" cy="276871"/>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SQL2</a:t>
                </a:r>
              </a:p>
            </p:txBody>
          </p:sp>
          <p:pic>
            <p:nvPicPr>
              <p:cNvPr id="24" name="Picture 23"/>
              <p:cNvPicPr>
                <a:picLocks noChangeAspect="1"/>
              </p:cNvPicPr>
              <p:nvPr/>
            </p:nvPicPr>
            <p:blipFill>
              <a:blip r:embed="rId3"/>
              <a:stretch>
                <a:fillRect/>
              </a:stretch>
            </p:blipFill>
            <p:spPr>
              <a:xfrm>
                <a:off x="7983832" y="5504680"/>
                <a:ext cx="534184" cy="487649"/>
              </a:xfrm>
              <a:prstGeom prst="rect">
                <a:avLst/>
              </a:prstGeom>
            </p:spPr>
          </p:pic>
          <p:pic>
            <p:nvPicPr>
              <p:cNvPr id="25" name="Picture 24"/>
              <p:cNvPicPr>
                <a:picLocks noChangeAspect="1"/>
              </p:cNvPicPr>
              <p:nvPr/>
            </p:nvPicPr>
            <p:blipFill>
              <a:blip r:embed="rId3"/>
              <a:stretch>
                <a:fillRect/>
              </a:stretch>
            </p:blipFill>
            <p:spPr>
              <a:xfrm>
                <a:off x="9194111" y="5504680"/>
                <a:ext cx="534184" cy="487649"/>
              </a:xfrm>
              <a:prstGeom prst="rect">
                <a:avLst/>
              </a:prstGeom>
            </p:spPr>
          </p:pic>
        </p:grpSp>
        <p:sp>
          <p:nvSpPr>
            <p:cNvPr id="26" name="TextBox 25"/>
            <p:cNvSpPr txBox="1"/>
            <p:nvPr/>
          </p:nvSpPr>
          <p:spPr>
            <a:xfrm rot="16200000">
              <a:off x="7085151" y="3793106"/>
              <a:ext cx="1173617" cy="261482"/>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pic>
          <p:nvPicPr>
            <p:cNvPr id="27" name="Picture 26"/>
            <p:cNvPicPr>
              <a:picLocks noChangeAspect="1"/>
            </p:cNvPicPr>
            <p:nvPr/>
          </p:nvPicPr>
          <p:blipFill>
            <a:blip r:embed="rId7"/>
            <a:stretch>
              <a:fillRect/>
            </a:stretch>
          </p:blipFill>
          <p:spPr>
            <a:xfrm>
              <a:off x="11298578" y="2700461"/>
              <a:ext cx="723953" cy="636578"/>
            </a:xfrm>
            <a:prstGeom prst="rect">
              <a:avLst/>
            </a:prstGeom>
          </p:spPr>
        </p:pic>
        <p:grpSp>
          <p:nvGrpSpPr>
            <p:cNvPr id="75" name="Group 74">
              <a:extLst>
                <a:ext uri="{FF2B5EF4-FFF2-40B4-BE49-F238E27FC236}">
                  <a16:creationId xmlns:a16="http://schemas.microsoft.com/office/drawing/2014/main" id="{263215FB-D937-41D1-82C1-E2167AA69463}"/>
                </a:ext>
              </a:extLst>
            </p:cNvPr>
            <p:cNvGrpSpPr/>
            <p:nvPr/>
          </p:nvGrpSpPr>
          <p:grpSpPr>
            <a:xfrm>
              <a:off x="8177576" y="4551722"/>
              <a:ext cx="1330049" cy="805563"/>
              <a:chOff x="8177576" y="4551722"/>
              <a:chExt cx="1330049" cy="805563"/>
            </a:xfrm>
          </p:grpSpPr>
          <p:pic>
            <p:nvPicPr>
              <p:cNvPr id="29" name="Picture 28"/>
              <p:cNvPicPr>
                <a:picLocks noChangeAspect="1"/>
              </p:cNvPicPr>
              <p:nvPr/>
            </p:nvPicPr>
            <p:blipFill rotWithShape="1">
              <a:blip r:embed="rId4"/>
              <a:srcRect l="5147" t="4407" r="4728" b="4969"/>
              <a:stretch/>
            </p:blipFill>
            <p:spPr>
              <a:xfrm rot="10800000">
                <a:off x="8648440" y="4651187"/>
                <a:ext cx="388324" cy="383885"/>
              </a:xfrm>
              <a:prstGeom prst="diamond">
                <a:avLst/>
              </a:prstGeom>
            </p:spPr>
          </p:pic>
          <p:grpSp>
            <p:nvGrpSpPr>
              <p:cNvPr id="30" name="Group 29"/>
              <p:cNvGrpSpPr/>
              <p:nvPr/>
            </p:nvGrpSpPr>
            <p:grpSpPr>
              <a:xfrm>
                <a:off x="8177576" y="5054197"/>
                <a:ext cx="1330049" cy="303088"/>
                <a:chOff x="1495759" y="5230748"/>
                <a:chExt cx="1330426" cy="308383"/>
              </a:xfrm>
            </p:grpSpPr>
            <p:pic>
              <p:nvPicPr>
                <p:cNvPr id="32" name="Picture 31"/>
                <p:cNvPicPr>
                  <a:picLocks noChangeAspect="1"/>
                </p:cNvPicPr>
                <p:nvPr/>
              </p:nvPicPr>
              <p:blipFill>
                <a:blip r:embed="rId5"/>
                <a:stretch>
                  <a:fillRect/>
                </a:stretch>
              </p:blipFill>
              <p:spPr>
                <a:xfrm>
                  <a:off x="1495759" y="5285140"/>
                  <a:ext cx="1330426" cy="253991"/>
                </a:xfrm>
                <a:prstGeom prst="rect">
                  <a:avLst/>
                </a:prstGeom>
              </p:spPr>
            </p:pic>
            <p:cxnSp>
              <p:nvCxnSpPr>
                <p:cNvPr id="33" name="Straight Connector 32"/>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a:xfrm flipV="1">
                <a:off x="8842601" y="4551722"/>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11527098" y="3386412"/>
              <a:ext cx="360204"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S1</a:t>
              </a:r>
            </a:p>
          </p:txBody>
        </p:sp>
        <p:pic>
          <p:nvPicPr>
            <p:cNvPr id="35" name="Picture 34"/>
            <p:cNvPicPr>
              <a:picLocks noChangeAspect="1"/>
            </p:cNvPicPr>
            <p:nvPr/>
          </p:nvPicPr>
          <p:blipFill>
            <a:blip r:embed="rId7"/>
            <a:stretch>
              <a:fillRect/>
            </a:stretch>
          </p:blipFill>
          <p:spPr>
            <a:xfrm>
              <a:off x="11441257" y="4789366"/>
              <a:ext cx="723953" cy="636578"/>
            </a:xfrm>
            <a:prstGeom prst="rect">
              <a:avLst/>
            </a:prstGeom>
          </p:spPr>
        </p:pic>
        <p:cxnSp>
          <p:nvCxnSpPr>
            <p:cNvPr id="36" name="Elbow Connector 35"/>
            <p:cNvCxnSpPr>
              <a:cxnSpLocks/>
              <a:stCxn id="5" idx="3"/>
              <a:endCxn id="27" idx="0"/>
            </p:cNvCxnSpPr>
            <p:nvPr/>
          </p:nvCxnSpPr>
          <p:spPr>
            <a:xfrm>
              <a:off x="9900589" y="2246457"/>
              <a:ext cx="1759966" cy="454004"/>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cxnSp>
          <p:nvCxnSpPr>
            <p:cNvPr id="37" name="Elbow Connector 36"/>
            <p:cNvCxnSpPr>
              <a:cxnSpLocks/>
              <a:endCxn id="53" idx="0"/>
            </p:cNvCxnSpPr>
            <p:nvPr/>
          </p:nvCxnSpPr>
          <p:spPr>
            <a:xfrm flipV="1">
              <a:off x="9812453" y="5357285"/>
              <a:ext cx="1978314" cy="533696"/>
            </a:xfrm>
            <a:prstGeom prst="bentConnector4">
              <a:avLst>
                <a:gd name="adj1" fmla="val 45509"/>
                <a:gd name="adj2" fmla="val 142833"/>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16200000">
              <a:off x="7124624" y="1989842"/>
              <a:ext cx="1094674" cy="261482"/>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39" name="TextBox 38"/>
            <p:cNvSpPr txBox="1"/>
            <p:nvPr/>
          </p:nvSpPr>
          <p:spPr>
            <a:xfrm rot="16200000">
              <a:off x="7114643" y="5648426"/>
              <a:ext cx="1114635" cy="261482"/>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40" name="TextBox 39"/>
            <p:cNvSpPr txBox="1"/>
            <p:nvPr/>
          </p:nvSpPr>
          <p:spPr>
            <a:xfrm>
              <a:off x="7977860" y="4237723"/>
              <a:ext cx="604421"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APP1</a:t>
              </a:r>
            </a:p>
          </p:txBody>
        </p:sp>
        <p:sp>
          <p:nvSpPr>
            <p:cNvPr id="41" name="TextBox 40"/>
            <p:cNvSpPr txBox="1"/>
            <p:nvPr/>
          </p:nvSpPr>
          <p:spPr>
            <a:xfrm>
              <a:off x="9205116" y="4237723"/>
              <a:ext cx="604171"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APP2</a:t>
              </a:r>
            </a:p>
          </p:txBody>
        </p:sp>
        <p:pic>
          <p:nvPicPr>
            <p:cNvPr id="42" name="Picture 41"/>
            <p:cNvPicPr>
              <a:picLocks noChangeAspect="1"/>
            </p:cNvPicPr>
            <p:nvPr/>
          </p:nvPicPr>
          <p:blipFill>
            <a:blip r:embed="rId3"/>
            <a:stretch>
              <a:fillRect/>
            </a:stretch>
          </p:blipFill>
          <p:spPr>
            <a:xfrm>
              <a:off x="7994839" y="3713486"/>
              <a:ext cx="525160" cy="487649"/>
            </a:xfrm>
            <a:prstGeom prst="rect">
              <a:avLst/>
            </a:prstGeom>
          </p:spPr>
        </p:pic>
        <p:pic>
          <p:nvPicPr>
            <p:cNvPr id="43" name="Picture 42"/>
            <p:cNvPicPr>
              <a:picLocks noChangeAspect="1"/>
            </p:cNvPicPr>
            <p:nvPr/>
          </p:nvPicPr>
          <p:blipFill>
            <a:blip r:embed="rId3"/>
            <a:stretch>
              <a:fillRect/>
            </a:stretch>
          </p:blipFill>
          <p:spPr>
            <a:xfrm>
              <a:off x="9205118" y="3713486"/>
              <a:ext cx="525160" cy="487649"/>
            </a:xfrm>
            <a:prstGeom prst="rect">
              <a:avLst/>
            </a:prstGeom>
          </p:spPr>
        </p:pic>
        <p:sp>
          <p:nvSpPr>
            <p:cNvPr id="44" name="TextBox 43"/>
            <p:cNvSpPr txBox="1"/>
            <p:nvPr/>
          </p:nvSpPr>
          <p:spPr>
            <a:xfrm>
              <a:off x="9036763" y="1078731"/>
              <a:ext cx="366471"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LB</a:t>
              </a:r>
            </a:p>
          </p:txBody>
        </p:sp>
        <p:sp>
          <p:nvSpPr>
            <p:cNvPr id="45" name="TextBox 44"/>
            <p:cNvSpPr txBox="1"/>
            <p:nvPr/>
          </p:nvSpPr>
          <p:spPr>
            <a:xfrm>
              <a:off x="8990894" y="2878223"/>
              <a:ext cx="443289"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grpSp>
          <p:nvGrpSpPr>
            <p:cNvPr id="74" name="Group 73">
              <a:extLst>
                <a:ext uri="{FF2B5EF4-FFF2-40B4-BE49-F238E27FC236}">
                  <a16:creationId xmlns:a16="http://schemas.microsoft.com/office/drawing/2014/main" id="{2C54A6D8-E932-4962-97AD-A63FF6A80771}"/>
                </a:ext>
              </a:extLst>
            </p:cNvPr>
            <p:cNvGrpSpPr/>
            <p:nvPr/>
          </p:nvGrpSpPr>
          <p:grpSpPr>
            <a:xfrm>
              <a:off x="8167625" y="2706647"/>
              <a:ext cx="1330049" cy="805563"/>
              <a:chOff x="8167625" y="2706647"/>
              <a:chExt cx="1330049" cy="805563"/>
            </a:xfrm>
          </p:grpSpPr>
          <p:pic>
            <p:nvPicPr>
              <p:cNvPr id="47" name="Picture 46"/>
              <p:cNvPicPr>
                <a:picLocks noChangeAspect="1"/>
              </p:cNvPicPr>
              <p:nvPr/>
            </p:nvPicPr>
            <p:blipFill rotWithShape="1">
              <a:blip r:embed="rId4"/>
              <a:srcRect l="5147" t="4407" r="4728" b="4969"/>
              <a:stretch/>
            </p:blipFill>
            <p:spPr>
              <a:xfrm rot="10800000">
                <a:off x="8638489" y="2806112"/>
                <a:ext cx="388324" cy="383885"/>
              </a:xfrm>
              <a:prstGeom prst="diamond">
                <a:avLst/>
              </a:prstGeom>
            </p:spPr>
          </p:pic>
          <p:grpSp>
            <p:nvGrpSpPr>
              <p:cNvPr id="48" name="Group 47"/>
              <p:cNvGrpSpPr/>
              <p:nvPr/>
            </p:nvGrpSpPr>
            <p:grpSpPr>
              <a:xfrm>
                <a:off x="8167625" y="3209122"/>
                <a:ext cx="1330049" cy="303088"/>
                <a:chOff x="1495759" y="5230748"/>
                <a:chExt cx="1330426" cy="308383"/>
              </a:xfrm>
            </p:grpSpPr>
            <p:pic>
              <p:nvPicPr>
                <p:cNvPr id="50" name="Picture 49"/>
                <p:cNvPicPr>
                  <a:picLocks noChangeAspect="1"/>
                </p:cNvPicPr>
                <p:nvPr/>
              </p:nvPicPr>
              <p:blipFill>
                <a:blip r:embed="rId5"/>
                <a:stretch>
                  <a:fillRect/>
                </a:stretch>
              </p:blipFill>
              <p:spPr>
                <a:xfrm>
                  <a:off x="1495759" y="5285140"/>
                  <a:ext cx="1330426" cy="253991"/>
                </a:xfrm>
                <a:prstGeom prst="rect">
                  <a:avLst/>
                </a:prstGeom>
              </p:spPr>
            </p:pic>
            <p:cxnSp>
              <p:nvCxnSpPr>
                <p:cNvPr id="51" name="Straight Connector 50"/>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a:xfrm flipV="1">
                <a:off x="8832650" y="2706647"/>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52" name="TextBox 51"/>
            <p:cNvSpPr txBox="1"/>
            <p:nvPr/>
          </p:nvSpPr>
          <p:spPr>
            <a:xfrm>
              <a:off x="8977953" y="4827274"/>
              <a:ext cx="456230"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sp>
          <p:nvSpPr>
            <p:cNvPr id="53" name="TextBox 52"/>
            <p:cNvSpPr txBox="1"/>
            <p:nvPr/>
          </p:nvSpPr>
          <p:spPr>
            <a:xfrm>
              <a:off x="11613061" y="5357285"/>
              <a:ext cx="355412"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S2</a:t>
              </a:r>
            </a:p>
          </p:txBody>
        </p:sp>
        <p:cxnSp>
          <p:nvCxnSpPr>
            <p:cNvPr id="54" name="Elbow Connector 53"/>
            <p:cNvCxnSpPr>
              <a:cxnSpLocks/>
              <a:endCxn id="27" idx="2"/>
            </p:cNvCxnSpPr>
            <p:nvPr/>
          </p:nvCxnSpPr>
          <p:spPr>
            <a:xfrm flipV="1">
              <a:off x="9857787" y="3337039"/>
              <a:ext cx="1802768" cy="613168"/>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9BDC0842-6222-45FA-90BD-226E728D9C7B}"/>
                </a:ext>
              </a:extLst>
            </p:cNvPr>
            <p:cNvPicPr>
              <a:picLocks noChangeAspect="1"/>
            </p:cNvPicPr>
            <p:nvPr/>
          </p:nvPicPr>
          <p:blipFill>
            <a:blip r:embed="rId3"/>
            <a:stretch>
              <a:fillRect/>
            </a:stretch>
          </p:blipFill>
          <p:spPr>
            <a:xfrm>
              <a:off x="8582282" y="5333697"/>
              <a:ext cx="534184" cy="487649"/>
            </a:xfrm>
            <a:prstGeom prst="rect">
              <a:avLst/>
            </a:prstGeom>
          </p:spPr>
        </p:pic>
        <p:sp>
          <p:nvSpPr>
            <p:cNvPr id="57" name="TextBox 56">
              <a:extLst>
                <a:ext uri="{FF2B5EF4-FFF2-40B4-BE49-F238E27FC236}">
                  <a16:creationId xmlns:a16="http://schemas.microsoft.com/office/drawing/2014/main" id="{142BF337-E787-4CC4-8A96-80E695A551E6}"/>
                </a:ext>
              </a:extLst>
            </p:cNvPr>
            <p:cNvSpPr txBox="1"/>
            <p:nvPr/>
          </p:nvSpPr>
          <p:spPr>
            <a:xfrm>
              <a:off x="8632209" y="5799043"/>
              <a:ext cx="585417" cy="276871"/>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SQLW</a:t>
              </a:r>
            </a:p>
          </p:txBody>
        </p:sp>
        <p:grpSp>
          <p:nvGrpSpPr>
            <p:cNvPr id="73" name="Group 72">
              <a:extLst>
                <a:ext uri="{FF2B5EF4-FFF2-40B4-BE49-F238E27FC236}">
                  <a16:creationId xmlns:a16="http://schemas.microsoft.com/office/drawing/2014/main" id="{669E70FF-A06C-455C-BAA6-62B572229A5D}"/>
                </a:ext>
              </a:extLst>
            </p:cNvPr>
            <p:cNvGrpSpPr/>
            <p:nvPr/>
          </p:nvGrpSpPr>
          <p:grpSpPr>
            <a:xfrm>
              <a:off x="9756616" y="2461898"/>
              <a:ext cx="688325" cy="1166138"/>
              <a:chOff x="9756616" y="2461898"/>
              <a:chExt cx="688325" cy="1166138"/>
            </a:xfrm>
          </p:grpSpPr>
          <p:pic>
            <p:nvPicPr>
              <p:cNvPr id="62" name="Picture 61">
                <a:extLst>
                  <a:ext uri="{FF2B5EF4-FFF2-40B4-BE49-F238E27FC236}">
                    <a16:creationId xmlns:a16="http://schemas.microsoft.com/office/drawing/2014/main" id="{4EAB2180-8A98-459C-9C5D-548FB0CD864C}"/>
                  </a:ext>
                </a:extLst>
              </p:cNvPr>
              <p:cNvPicPr>
                <a:picLocks noChangeAspect="1"/>
              </p:cNvPicPr>
              <p:nvPr/>
            </p:nvPicPr>
            <p:blipFill rotWithShape="1">
              <a:blip r:embed="rId4"/>
              <a:srcRect l="5147" t="4407" r="4728" b="4969"/>
              <a:stretch/>
            </p:blipFill>
            <p:spPr>
              <a:xfrm rot="5400000">
                <a:off x="9835380" y="2880958"/>
                <a:ext cx="340468" cy="328016"/>
              </a:xfrm>
              <a:prstGeom prst="diamond">
                <a:avLst/>
              </a:prstGeom>
            </p:spPr>
          </p:pic>
          <p:grpSp>
            <p:nvGrpSpPr>
              <p:cNvPr id="63" name="Group 62">
                <a:extLst>
                  <a:ext uri="{FF2B5EF4-FFF2-40B4-BE49-F238E27FC236}">
                    <a16:creationId xmlns:a16="http://schemas.microsoft.com/office/drawing/2014/main" id="{9AA14E1C-69ED-40E8-8FE4-E86B74F84868}"/>
                  </a:ext>
                </a:extLst>
              </p:cNvPr>
              <p:cNvGrpSpPr/>
              <p:nvPr/>
            </p:nvGrpSpPr>
            <p:grpSpPr>
              <a:xfrm rot="16200000">
                <a:off x="9732383" y="2915478"/>
                <a:ext cx="1166138" cy="258978"/>
                <a:chOff x="1495759" y="5230748"/>
                <a:chExt cx="1330426" cy="308383"/>
              </a:xfrm>
            </p:grpSpPr>
            <p:pic>
              <p:nvPicPr>
                <p:cNvPr id="65" name="Picture 64">
                  <a:extLst>
                    <a:ext uri="{FF2B5EF4-FFF2-40B4-BE49-F238E27FC236}">
                      <a16:creationId xmlns:a16="http://schemas.microsoft.com/office/drawing/2014/main" id="{64A4B38D-5674-4931-AB5C-159AB3994FDB}"/>
                    </a:ext>
                  </a:extLst>
                </p:cNvPr>
                <p:cNvPicPr>
                  <a:picLocks noChangeAspect="1"/>
                </p:cNvPicPr>
                <p:nvPr/>
              </p:nvPicPr>
              <p:blipFill>
                <a:blip r:embed="rId5"/>
                <a:stretch>
                  <a:fillRect/>
                </a:stretch>
              </p:blipFill>
              <p:spPr>
                <a:xfrm>
                  <a:off x="1495759" y="5285140"/>
                  <a:ext cx="1330426" cy="253991"/>
                </a:xfrm>
                <a:prstGeom prst="rect">
                  <a:avLst/>
                </a:prstGeom>
              </p:spPr>
            </p:pic>
            <p:cxnSp>
              <p:nvCxnSpPr>
                <p:cNvPr id="66" name="Straight Connector 65">
                  <a:extLst>
                    <a:ext uri="{FF2B5EF4-FFF2-40B4-BE49-F238E27FC236}">
                      <a16:creationId xmlns:a16="http://schemas.microsoft.com/office/drawing/2014/main" id="{8BBAC414-3191-4B99-852C-334F7F6A2B7F}"/>
                    </a:ext>
                  </a:extLst>
                </p:cNvPr>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64" name="Straight Connector 63">
                <a:extLst>
                  <a:ext uri="{FF2B5EF4-FFF2-40B4-BE49-F238E27FC236}">
                    <a16:creationId xmlns:a16="http://schemas.microsoft.com/office/drawing/2014/main" id="{47CEF4EF-B7C1-4B95-8E16-62C95CA0895F}"/>
                  </a:ext>
                </a:extLst>
              </p:cNvPr>
              <p:cNvCxnSpPr/>
              <p:nvPr/>
            </p:nvCxnSpPr>
            <p:spPr>
              <a:xfrm rot="16200000" flipV="1">
                <a:off x="9789996" y="3011588"/>
                <a:ext cx="0" cy="6675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67" name="Rounded Rectangle 3">
              <a:extLst>
                <a:ext uri="{FF2B5EF4-FFF2-40B4-BE49-F238E27FC236}">
                  <a16:creationId xmlns:a16="http://schemas.microsoft.com/office/drawing/2014/main" id="{92FDD361-B1CD-4B64-ADD4-3CFD0F7C58D7}"/>
                </a:ext>
              </a:extLst>
            </p:cNvPr>
            <p:cNvSpPr/>
            <p:nvPr/>
          </p:nvSpPr>
          <p:spPr>
            <a:xfrm rot="16200000">
              <a:off x="9801876" y="2831744"/>
              <a:ext cx="2115980" cy="800037"/>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pic>
          <p:nvPicPr>
            <p:cNvPr id="68" name="Picture 67">
              <a:extLst>
                <a:ext uri="{FF2B5EF4-FFF2-40B4-BE49-F238E27FC236}">
                  <a16:creationId xmlns:a16="http://schemas.microsoft.com/office/drawing/2014/main" id="{DFBE8C2C-59CA-4CA6-A441-E4F0FF48B433}"/>
                </a:ext>
              </a:extLst>
            </p:cNvPr>
            <p:cNvPicPr>
              <a:picLocks noChangeAspect="1"/>
            </p:cNvPicPr>
            <p:nvPr/>
          </p:nvPicPr>
          <p:blipFill>
            <a:blip r:embed="rId3"/>
            <a:stretch>
              <a:fillRect/>
            </a:stretch>
          </p:blipFill>
          <p:spPr>
            <a:xfrm rot="16200000">
              <a:off x="10520317" y="3398824"/>
              <a:ext cx="525160" cy="487649"/>
            </a:xfrm>
            <a:prstGeom prst="rect">
              <a:avLst/>
            </a:prstGeom>
          </p:spPr>
        </p:pic>
        <p:pic>
          <p:nvPicPr>
            <p:cNvPr id="69" name="Picture 68">
              <a:extLst>
                <a:ext uri="{FF2B5EF4-FFF2-40B4-BE49-F238E27FC236}">
                  <a16:creationId xmlns:a16="http://schemas.microsoft.com/office/drawing/2014/main" id="{594F3E03-5456-453E-B2E3-ACF6C1DC523D}"/>
                </a:ext>
              </a:extLst>
            </p:cNvPr>
            <p:cNvPicPr>
              <a:picLocks noChangeAspect="1"/>
            </p:cNvPicPr>
            <p:nvPr/>
          </p:nvPicPr>
          <p:blipFill>
            <a:blip r:embed="rId3"/>
            <a:stretch>
              <a:fillRect/>
            </a:stretch>
          </p:blipFill>
          <p:spPr>
            <a:xfrm rot="16200000">
              <a:off x="10533060" y="2420178"/>
              <a:ext cx="525160" cy="487649"/>
            </a:xfrm>
            <a:prstGeom prst="rect">
              <a:avLst/>
            </a:prstGeom>
          </p:spPr>
        </p:pic>
        <p:sp>
          <p:nvSpPr>
            <p:cNvPr id="70" name="TextBox 69">
              <a:extLst>
                <a:ext uri="{FF2B5EF4-FFF2-40B4-BE49-F238E27FC236}">
                  <a16:creationId xmlns:a16="http://schemas.microsoft.com/office/drawing/2014/main" id="{D196A0EB-7A1D-4B75-B3F0-35DDC3A912BB}"/>
                </a:ext>
              </a:extLst>
            </p:cNvPr>
            <p:cNvSpPr txBox="1"/>
            <p:nvPr/>
          </p:nvSpPr>
          <p:spPr>
            <a:xfrm rot="16200000">
              <a:off x="10839175" y="2428991"/>
              <a:ext cx="492192"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AD1</a:t>
              </a:r>
            </a:p>
          </p:txBody>
        </p:sp>
        <p:sp>
          <p:nvSpPr>
            <p:cNvPr id="71" name="TextBox 70">
              <a:extLst>
                <a:ext uri="{FF2B5EF4-FFF2-40B4-BE49-F238E27FC236}">
                  <a16:creationId xmlns:a16="http://schemas.microsoft.com/office/drawing/2014/main" id="{F301A98E-E9AB-468C-92C2-FA6767DE111B}"/>
                </a:ext>
              </a:extLst>
            </p:cNvPr>
            <p:cNvSpPr txBox="1"/>
            <p:nvPr/>
          </p:nvSpPr>
          <p:spPr>
            <a:xfrm rot="16200000">
              <a:off x="10859941" y="3464235"/>
              <a:ext cx="515764"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AD2</a:t>
              </a:r>
            </a:p>
          </p:txBody>
        </p:sp>
        <p:sp>
          <p:nvSpPr>
            <p:cNvPr id="72" name="TextBox 71">
              <a:extLst>
                <a:ext uri="{FF2B5EF4-FFF2-40B4-BE49-F238E27FC236}">
                  <a16:creationId xmlns:a16="http://schemas.microsoft.com/office/drawing/2014/main" id="{81049171-9D74-4BC5-A61C-095406DF67B9}"/>
                </a:ext>
              </a:extLst>
            </p:cNvPr>
            <p:cNvSpPr txBox="1"/>
            <p:nvPr/>
          </p:nvSpPr>
          <p:spPr>
            <a:xfrm rot="16200000">
              <a:off x="9818495" y="2552297"/>
              <a:ext cx="457670"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LB</a:t>
              </a:r>
            </a:p>
          </p:txBody>
        </p:sp>
      </p:grpSp>
    </p:spTree>
    <p:extLst>
      <p:ext uri="{BB962C8B-B14F-4D97-AF65-F5344CB8AC3E}">
        <p14:creationId xmlns:p14="http://schemas.microsoft.com/office/powerpoint/2010/main" val="418976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ounded Rectangle 20">
            <a:extLst>
              <a:ext uri="{FF2B5EF4-FFF2-40B4-BE49-F238E27FC236}">
                <a16:creationId xmlns:a16="http://schemas.microsoft.com/office/drawing/2014/main" id="{2CE12A16-D6C9-4B83-B9B2-B78986B116C5}"/>
              </a:ext>
            </a:extLst>
          </p:cNvPr>
          <p:cNvSpPr/>
          <p:nvPr/>
        </p:nvSpPr>
        <p:spPr>
          <a:xfrm>
            <a:off x="9081453" y="5350143"/>
            <a:ext cx="2115680" cy="967942"/>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53" name="Title 1"/>
          <p:cNvSpPr txBox="1">
            <a:spLocks/>
          </p:cNvSpPr>
          <p:nvPr/>
        </p:nvSpPr>
        <p:spPr>
          <a:xfrm>
            <a:off x="163073" y="15424"/>
            <a:ext cx="11654187" cy="89940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04" dirty="0">
                <a:gradFill>
                  <a:gsLst>
                    <a:gs pos="1250">
                      <a:srgbClr val="353535"/>
                    </a:gs>
                    <a:gs pos="100000">
                      <a:srgbClr val="353535"/>
                    </a:gs>
                  </a:gsLst>
                  <a:lin ang="5400000" scaled="0"/>
                </a:gradFill>
                <a:latin typeface="Segoe UI Light"/>
              </a:rPr>
              <a:t>Application-aware Recovery</a:t>
            </a:r>
          </a:p>
        </p:txBody>
      </p:sp>
      <p:sp>
        <p:nvSpPr>
          <p:cNvPr id="154" name="Rounded Rectangle 3"/>
          <p:cNvSpPr/>
          <p:nvPr/>
        </p:nvSpPr>
        <p:spPr>
          <a:xfrm>
            <a:off x="651241" y="3860188"/>
            <a:ext cx="1899675" cy="837314"/>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55" name="Rounded Rectangle 4"/>
          <p:cNvSpPr/>
          <p:nvPr/>
        </p:nvSpPr>
        <p:spPr>
          <a:xfrm>
            <a:off x="651241" y="2261761"/>
            <a:ext cx="1899675" cy="837314"/>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56" name="TextBox 155"/>
          <p:cNvSpPr txBox="1"/>
          <p:nvPr/>
        </p:nvSpPr>
        <p:spPr>
          <a:xfrm>
            <a:off x="814860" y="2824569"/>
            <a:ext cx="611906"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WEB1</a:t>
            </a:r>
          </a:p>
        </p:txBody>
      </p:sp>
      <p:sp>
        <p:nvSpPr>
          <p:cNvPr id="157" name="TextBox 156"/>
          <p:cNvSpPr txBox="1"/>
          <p:nvPr/>
        </p:nvSpPr>
        <p:spPr>
          <a:xfrm>
            <a:off x="1916659" y="2824569"/>
            <a:ext cx="595829"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WEB2</a:t>
            </a:r>
          </a:p>
        </p:txBody>
      </p:sp>
      <p:pic>
        <p:nvPicPr>
          <p:cNvPr id="158" name="Picture 157"/>
          <p:cNvPicPr>
            <a:picLocks noChangeAspect="1"/>
          </p:cNvPicPr>
          <p:nvPr/>
        </p:nvPicPr>
        <p:blipFill>
          <a:blip r:embed="rId3"/>
          <a:stretch>
            <a:fillRect/>
          </a:stretch>
        </p:blipFill>
        <p:spPr>
          <a:xfrm>
            <a:off x="830100" y="2371145"/>
            <a:ext cx="471476" cy="421778"/>
          </a:xfrm>
          <a:prstGeom prst="rect">
            <a:avLst/>
          </a:prstGeom>
        </p:spPr>
      </p:pic>
      <p:pic>
        <p:nvPicPr>
          <p:cNvPr id="159" name="Picture 158"/>
          <p:cNvPicPr>
            <a:picLocks noChangeAspect="1"/>
          </p:cNvPicPr>
          <p:nvPr/>
        </p:nvPicPr>
        <p:blipFill>
          <a:blip r:embed="rId3"/>
          <a:stretch>
            <a:fillRect/>
          </a:stretch>
        </p:blipFill>
        <p:spPr>
          <a:xfrm>
            <a:off x="1916659" y="2371145"/>
            <a:ext cx="471476" cy="421778"/>
          </a:xfrm>
          <a:prstGeom prst="rect">
            <a:avLst/>
          </a:prstGeom>
        </p:spPr>
      </p:pic>
      <p:sp>
        <p:nvSpPr>
          <p:cNvPr id="160" name="Rounded Rectangle 9"/>
          <p:cNvSpPr/>
          <p:nvPr/>
        </p:nvSpPr>
        <p:spPr>
          <a:xfrm>
            <a:off x="651241" y="1244922"/>
            <a:ext cx="1899675" cy="265126"/>
          </a:xfrm>
          <a:prstGeom prst="roundRect">
            <a:avLst>
              <a:gd name="adj" fmla="val 50000"/>
            </a:avLst>
          </a:prstGeom>
          <a:solidFill>
            <a:schemeClr val="bg1"/>
          </a:solidFill>
          <a:ln w="22225" cap="rnd">
            <a:solidFill>
              <a:schemeClr val="accent1">
                <a:lumMod val="40000"/>
                <a:lumOff val="6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r>
              <a:rPr lang="en-US" sz="1175" b="1" dirty="0">
                <a:solidFill>
                  <a:srgbClr val="505050"/>
                </a:solidFill>
                <a:latin typeface="Segoe UI Light"/>
                <a:ea typeface="Segoe UI" charset="0"/>
                <a:cs typeface="Segoe UI" charset="0"/>
              </a:rPr>
              <a:t>Public IP</a:t>
            </a:r>
          </a:p>
        </p:txBody>
      </p:sp>
      <p:grpSp>
        <p:nvGrpSpPr>
          <p:cNvPr id="161" name="Group 160"/>
          <p:cNvGrpSpPr/>
          <p:nvPr/>
        </p:nvGrpSpPr>
        <p:grpSpPr>
          <a:xfrm>
            <a:off x="1004037" y="1541605"/>
            <a:ext cx="1194085" cy="696750"/>
            <a:chOff x="1587973" y="673916"/>
            <a:chExt cx="1330426" cy="819635"/>
          </a:xfrm>
        </p:grpSpPr>
        <p:pic>
          <p:nvPicPr>
            <p:cNvPr id="162" name="Picture 161"/>
            <p:cNvPicPr>
              <a:picLocks noChangeAspect="1"/>
            </p:cNvPicPr>
            <p:nvPr/>
          </p:nvPicPr>
          <p:blipFill rotWithShape="1">
            <a:blip r:embed="rId4"/>
            <a:srcRect l="5147" t="4407" r="4728" b="4969"/>
            <a:stretch/>
          </p:blipFill>
          <p:spPr>
            <a:xfrm rot="10800000">
              <a:off x="2058970" y="775119"/>
              <a:ext cx="388434" cy="390591"/>
            </a:xfrm>
            <a:prstGeom prst="diamond">
              <a:avLst/>
            </a:prstGeom>
          </p:spPr>
        </p:pic>
        <p:grpSp>
          <p:nvGrpSpPr>
            <p:cNvPr id="163" name="Group 162"/>
            <p:cNvGrpSpPr/>
            <p:nvPr/>
          </p:nvGrpSpPr>
          <p:grpSpPr>
            <a:xfrm>
              <a:off x="1587973" y="1185168"/>
              <a:ext cx="1330426" cy="308383"/>
              <a:chOff x="1495759" y="5230748"/>
              <a:chExt cx="1330426" cy="308383"/>
            </a:xfrm>
          </p:grpSpPr>
          <p:pic>
            <p:nvPicPr>
              <p:cNvPr id="165" name="Picture 164"/>
              <p:cNvPicPr>
                <a:picLocks noChangeAspect="1"/>
              </p:cNvPicPr>
              <p:nvPr/>
            </p:nvPicPr>
            <p:blipFill>
              <a:blip r:embed="rId5"/>
              <a:stretch>
                <a:fillRect/>
              </a:stretch>
            </p:blipFill>
            <p:spPr>
              <a:xfrm>
                <a:off x="1495759" y="5285140"/>
                <a:ext cx="1330426" cy="253991"/>
              </a:xfrm>
              <a:prstGeom prst="rect">
                <a:avLst/>
              </a:prstGeom>
            </p:spPr>
          </p:pic>
          <p:cxnSp>
            <p:nvCxnSpPr>
              <p:cNvPr id="166" name="Straight Connector 165"/>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64" name="Straight Connector 163"/>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67" name="Rounded Rectangle 16"/>
          <p:cNvSpPr/>
          <p:nvPr/>
        </p:nvSpPr>
        <p:spPr>
          <a:xfrm>
            <a:off x="409926" y="1113564"/>
            <a:ext cx="3385887" cy="5276403"/>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68" name="TextBox 167"/>
          <p:cNvSpPr txBox="1"/>
          <p:nvPr/>
        </p:nvSpPr>
        <p:spPr>
          <a:xfrm rot="16200000">
            <a:off x="-127787" y="1494270"/>
            <a:ext cx="590090"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VNET</a:t>
            </a:r>
          </a:p>
        </p:txBody>
      </p:sp>
      <p:pic>
        <p:nvPicPr>
          <p:cNvPr id="169" name="Picture 168"/>
          <p:cNvPicPr>
            <a:picLocks noChangeAspect="1"/>
          </p:cNvPicPr>
          <p:nvPr/>
        </p:nvPicPr>
        <p:blipFill>
          <a:blip r:embed="rId6"/>
          <a:stretch>
            <a:fillRect/>
          </a:stretch>
        </p:blipFill>
        <p:spPr>
          <a:xfrm>
            <a:off x="13626" y="1967209"/>
            <a:ext cx="298896" cy="190346"/>
          </a:xfrm>
          <a:prstGeom prst="rect">
            <a:avLst/>
          </a:prstGeom>
        </p:spPr>
      </p:pic>
      <p:grpSp>
        <p:nvGrpSpPr>
          <p:cNvPr id="170" name="Group 169"/>
          <p:cNvGrpSpPr/>
          <p:nvPr/>
        </p:nvGrpSpPr>
        <p:grpSpPr>
          <a:xfrm>
            <a:off x="651241" y="5454430"/>
            <a:ext cx="1899675" cy="837314"/>
            <a:chOff x="1194896" y="5485289"/>
            <a:chExt cx="2116580" cy="984990"/>
          </a:xfrm>
        </p:grpSpPr>
        <p:sp>
          <p:nvSpPr>
            <p:cNvPr id="171" name="Rounded Rectangle 20"/>
            <p:cNvSpPr/>
            <p:nvPr/>
          </p:nvSpPr>
          <p:spPr>
            <a:xfrm>
              <a:off x="1194896" y="5485289"/>
              <a:ext cx="2116580" cy="984990"/>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72" name="TextBox 171"/>
            <p:cNvSpPr txBox="1"/>
            <p:nvPr/>
          </p:nvSpPr>
          <p:spPr>
            <a:xfrm>
              <a:off x="1377193" y="6103225"/>
              <a:ext cx="559307" cy="325656"/>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SQL1</a:t>
              </a:r>
            </a:p>
          </p:txBody>
        </p:sp>
        <p:sp>
          <p:nvSpPr>
            <p:cNvPr id="173" name="TextBox 172"/>
            <p:cNvSpPr txBox="1"/>
            <p:nvPr/>
          </p:nvSpPr>
          <p:spPr>
            <a:xfrm>
              <a:off x="2604798" y="6103225"/>
              <a:ext cx="586094" cy="325656"/>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SQL2</a:t>
              </a:r>
            </a:p>
          </p:txBody>
        </p:sp>
        <p:pic>
          <p:nvPicPr>
            <p:cNvPr id="174" name="Picture 173"/>
            <p:cNvPicPr>
              <a:picLocks noChangeAspect="1"/>
            </p:cNvPicPr>
            <p:nvPr/>
          </p:nvPicPr>
          <p:blipFill>
            <a:blip r:embed="rId3"/>
            <a:stretch>
              <a:fillRect/>
            </a:stretch>
          </p:blipFill>
          <p:spPr>
            <a:xfrm>
              <a:off x="1394175" y="5607057"/>
              <a:ext cx="534335" cy="496168"/>
            </a:xfrm>
            <a:prstGeom prst="rect">
              <a:avLst/>
            </a:prstGeom>
          </p:spPr>
        </p:pic>
        <p:pic>
          <p:nvPicPr>
            <p:cNvPr id="175" name="Picture 174"/>
            <p:cNvPicPr>
              <a:picLocks noChangeAspect="1"/>
            </p:cNvPicPr>
            <p:nvPr/>
          </p:nvPicPr>
          <p:blipFill>
            <a:blip r:embed="rId3"/>
            <a:stretch>
              <a:fillRect/>
            </a:stretch>
          </p:blipFill>
          <p:spPr>
            <a:xfrm>
              <a:off x="2604798" y="5607057"/>
              <a:ext cx="534335" cy="496168"/>
            </a:xfrm>
            <a:prstGeom prst="rect">
              <a:avLst/>
            </a:prstGeom>
          </p:spPr>
        </p:pic>
      </p:grpSp>
      <p:sp>
        <p:nvSpPr>
          <p:cNvPr id="176" name="TextBox 175"/>
          <p:cNvSpPr txBox="1"/>
          <p:nvPr/>
        </p:nvSpPr>
        <p:spPr>
          <a:xfrm rot="16200000">
            <a:off x="42563" y="4059920"/>
            <a:ext cx="1015088"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grpSp>
        <p:nvGrpSpPr>
          <p:cNvPr id="178" name="Group 177"/>
          <p:cNvGrpSpPr/>
          <p:nvPr/>
        </p:nvGrpSpPr>
        <p:grpSpPr>
          <a:xfrm>
            <a:off x="1004037" y="4733707"/>
            <a:ext cx="1194085" cy="696750"/>
            <a:chOff x="1587973" y="673916"/>
            <a:chExt cx="1330426" cy="819635"/>
          </a:xfrm>
        </p:grpSpPr>
        <p:pic>
          <p:nvPicPr>
            <p:cNvPr id="179" name="Picture 178"/>
            <p:cNvPicPr>
              <a:picLocks noChangeAspect="1"/>
            </p:cNvPicPr>
            <p:nvPr/>
          </p:nvPicPr>
          <p:blipFill rotWithShape="1">
            <a:blip r:embed="rId4"/>
            <a:srcRect l="5147" t="4407" r="4728" b="4969"/>
            <a:stretch/>
          </p:blipFill>
          <p:spPr>
            <a:xfrm rot="10800000">
              <a:off x="2058970" y="775119"/>
              <a:ext cx="388434" cy="390591"/>
            </a:xfrm>
            <a:prstGeom prst="diamond">
              <a:avLst/>
            </a:prstGeom>
          </p:spPr>
        </p:pic>
        <p:grpSp>
          <p:nvGrpSpPr>
            <p:cNvPr id="180" name="Group 179"/>
            <p:cNvGrpSpPr/>
            <p:nvPr/>
          </p:nvGrpSpPr>
          <p:grpSpPr>
            <a:xfrm>
              <a:off x="1587973" y="1185168"/>
              <a:ext cx="1330426" cy="308383"/>
              <a:chOff x="1495759" y="5230748"/>
              <a:chExt cx="1330426" cy="308383"/>
            </a:xfrm>
          </p:grpSpPr>
          <p:pic>
            <p:nvPicPr>
              <p:cNvPr id="182" name="Picture 181"/>
              <p:cNvPicPr>
                <a:picLocks noChangeAspect="1"/>
              </p:cNvPicPr>
              <p:nvPr/>
            </p:nvPicPr>
            <p:blipFill>
              <a:blip r:embed="rId5"/>
              <a:stretch>
                <a:fillRect/>
              </a:stretch>
            </p:blipFill>
            <p:spPr>
              <a:xfrm>
                <a:off x="1495759" y="5285140"/>
                <a:ext cx="1330426" cy="253991"/>
              </a:xfrm>
              <a:prstGeom prst="rect">
                <a:avLst/>
              </a:prstGeom>
            </p:spPr>
          </p:pic>
          <p:cxnSp>
            <p:nvCxnSpPr>
              <p:cNvPr id="183" name="Straight Connector 182"/>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81" name="Straight Connector 180"/>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184" name="TextBox 183"/>
          <p:cNvSpPr txBox="1"/>
          <p:nvPr/>
        </p:nvSpPr>
        <p:spPr>
          <a:xfrm>
            <a:off x="3905459" y="3646404"/>
            <a:ext cx="436856"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S1</a:t>
            </a:r>
          </a:p>
        </p:txBody>
      </p:sp>
      <p:cxnSp>
        <p:nvCxnSpPr>
          <p:cNvPr id="186" name="Elbow Connector 35"/>
          <p:cNvCxnSpPr>
            <a:cxnSpLocks/>
            <a:endCxn id="177" idx="0"/>
          </p:cNvCxnSpPr>
          <p:nvPr/>
        </p:nvCxnSpPr>
        <p:spPr>
          <a:xfrm>
            <a:off x="2774979" y="2023406"/>
            <a:ext cx="1578102" cy="384375"/>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cxnSp>
        <p:nvCxnSpPr>
          <p:cNvPr id="187" name="Elbow Connector 36"/>
          <p:cNvCxnSpPr>
            <a:cxnSpLocks/>
            <a:stCxn id="171" idx="3"/>
            <a:endCxn id="203" idx="2"/>
          </p:cNvCxnSpPr>
          <p:nvPr/>
        </p:nvCxnSpPr>
        <p:spPr>
          <a:xfrm flipV="1">
            <a:off x="2550916" y="5721045"/>
            <a:ext cx="1623773" cy="152042"/>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rot="16200000">
            <a:off x="15590" y="2439124"/>
            <a:ext cx="1069036"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189" name="TextBox 188"/>
          <p:cNvSpPr txBox="1"/>
          <p:nvPr/>
        </p:nvSpPr>
        <p:spPr>
          <a:xfrm rot="16200000">
            <a:off x="33190" y="5629749"/>
            <a:ext cx="1033835"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190" name="TextBox 189"/>
          <p:cNvSpPr txBox="1"/>
          <p:nvPr/>
        </p:nvSpPr>
        <p:spPr>
          <a:xfrm>
            <a:off x="1103472" y="4462121"/>
            <a:ext cx="593096"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APP1</a:t>
            </a:r>
          </a:p>
        </p:txBody>
      </p:sp>
      <p:sp>
        <p:nvSpPr>
          <p:cNvPr id="191" name="TextBox 190"/>
          <p:cNvSpPr txBox="1"/>
          <p:nvPr/>
        </p:nvSpPr>
        <p:spPr>
          <a:xfrm>
            <a:off x="2205272" y="4462121"/>
            <a:ext cx="585950"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APP2</a:t>
            </a:r>
          </a:p>
        </p:txBody>
      </p:sp>
      <p:pic>
        <p:nvPicPr>
          <p:cNvPr id="192" name="Picture 191"/>
          <p:cNvPicPr>
            <a:picLocks noChangeAspect="1"/>
          </p:cNvPicPr>
          <p:nvPr/>
        </p:nvPicPr>
        <p:blipFill>
          <a:blip r:embed="rId3"/>
          <a:stretch>
            <a:fillRect/>
          </a:stretch>
        </p:blipFill>
        <p:spPr>
          <a:xfrm>
            <a:off x="839979" y="4008697"/>
            <a:ext cx="471476" cy="421778"/>
          </a:xfrm>
          <a:prstGeom prst="rect">
            <a:avLst/>
          </a:prstGeom>
        </p:spPr>
      </p:pic>
      <p:pic>
        <p:nvPicPr>
          <p:cNvPr id="193" name="Picture 192"/>
          <p:cNvPicPr>
            <a:picLocks noChangeAspect="1"/>
          </p:cNvPicPr>
          <p:nvPr/>
        </p:nvPicPr>
        <p:blipFill>
          <a:blip r:embed="rId3"/>
          <a:stretch>
            <a:fillRect/>
          </a:stretch>
        </p:blipFill>
        <p:spPr>
          <a:xfrm>
            <a:off x="1926538" y="4008697"/>
            <a:ext cx="471476" cy="421778"/>
          </a:xfrm>
          <a:prstGeom prst="rect">
            <a:avLst/>
          </a:prstGeom>
        </p:spPr>
      </p:pic>
      <p:sp>
        <p:nvSpPr>
          <p:cNvPr id="194" name="TextBox 193"/>
          <p:cNvSpPr txBox="1"/>
          <p:nvPr/>
        </p:nvSpPr>
        <p:spPr>
          <a:xfrm>
            <a:off x="1742215" y="1629675"/>
            <a:ext cx="531373"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LB</a:t>
            </a:r>
          </a:p>
        </p:txBody>
      </p:sp>
      <p:sp>
        <p:nvSpPr>
          <p:cNvPr id="195" name="TextBox 194"/>
          <p:cNvSpPr txBox="1"/>
          <p:nvPr/>
        </p:nvSpPr>
        <p:spPr>
          <a:xfrm>
            <a:off x="1734215" y="3241744"/>
            <a:ext cx="463907"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grpSp>
        <p:nvGrpSpPr>
          <p:cNvPr id="196" name="Group 195"/>
          <p:cNvGrpSpPr/>
          <p:nvPr/>
        </p:nvGrpSpPr>
        <p:grpSpPr>
          <a:xfrm>
            <a:off x="995103" y="3137859"/>
            <a:ext cx="1194085" cy="696750"/>
            <a:chOff x="1587973" y="673916"/>
            <a:chExt cx="1330426" cy="819635"/>
          </a:xfrm>
        </p:grpSpPr>
        <p:pic>
          <p:nvPicPr>
            <p:cNvPr id="197" name="Picture 196"/>
            <p:cNvPicPr>
              <a:picLocks noChangeAspect="1"/>
            </p:cNvPicPr>
            <p:nvPr/>
          </p:nvPicPr>
          <p:blipFill rotWithShape="1">
            <a:blip r:embed="rId4"/>
            <a:srcRect l="5147" t="4407" r="4728" b="4969"/>
            <a:stretch/>
          </p:blipFill>
          <p:spPr>
            <a:xfrm rot="10800000">
              <a:off x="2058970" y="775119"/>
              <a:ext cx="388434" cy="390591"/>
            </a:xfrm>
            <a:prstGeom prst="diamond">
              <a:avLst/>
            </a:prstGeom>
          </p:spPr>
        </p:pic>
        <p:grpSp>
          <p:nvGrpSpPr>
            <p:cNvPr id="198" name="Group 197"/>
            <p:cNvGrpSpPr/>
            <p:nvPr/>
          </p:nvGrpSpPr>
          <p:grpSpPr>
            <a:xfrm>
              <a:off x="1587973" y="1185168"/>
              <a:ext cx="1330426" cy="308383"/>
              <a:chOff x="1495759" y="5230748"/>
              <a:chExt cx="1330426" cy="308383"/>
            </a:xfrm>
          </p:grpSpPr>
          <p:pic>
            <p:nvPicPr>
              <p:cNvPr id="200" name="Picture 199"/>
              <p:cNvPicPr>
                <a:picLocks noChangeAspect="1"/>
              </p:cNvPicPr>
              <p:nvPr/>
            </p:nvPicPr>
            <p:blipFill>
              <a:blip r:embed="rId5"/>
              <a:stretch>
                <a:fillRect/>
              </a:stretch>
            </p:blipFill>
            <p:spPr>
              <a:xfrm>
                <a:off x="1495759" y="5285140"/>
                <a:ext cx="1330426" cy="253991"/>
              </a:xfrm>
              <a:prstGeom prst="rect">
                <a:avLst/>
              </a:prstGeom>
            </p:spPr>
          </p:pic>
          <p:cxnSp>
            <p:nvCxnSpPr>
              <p:cNvPr id="201" name="Straight Connector 200"/>
              <p:cNvCxnSpPr/>
              <p:nvPr/>
            </p:nvCxnSpPr>
            <p:spPr>
              <a:xfrm flipV="1">
                <a:off x="2160972"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199" name="Straight Connector 198"/>
            <p:cNvCxnSpPr/>
            <p:nvPr/>
          </p:nvCxnSpPr>
          <p:spPr>
            <a:xfrm flipV="1">
              <a:off x="2253186" y="673916"/>
              <a:ext cx="0" cy="79494"/>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202" name="TextBox 201"/>
          <p:cNvSpPr txBox="1"/>
          <p:nvPr/>
        </p:nvSpPr>
        <p:spPr>
          <a:xfrm>
            <a:off x="1722595" y="4972038"/>
            <a:ext cx="466593"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sp>
        <p:nvSpPr>
          <p:cNvPr id="203" name="TextBox 202"/>
          <p:cNvSpPr txBox="1"/>
          <p:nvPr/>
        </p:nvSpPr>
        <p:spPr>
          <a:xfrm>
            <a:off x="3938736" y="5444214"/>
            <a:ext cx="471904"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S2</a:t>
            </a:r>
          </a:p>
        </p:txBody>
      </p:sp>
      <p:cxnSp>
        <p:nvCxnSpPr>
          <p:cNvPr id="204" name="Elbow Connector 53"/>
          <p:cNvCxnSpPr>
            <a:cxnSpLocks/>
            <a:stCxn id="154" idx="3"/>
            <a:endCxn id="177" idx="2"/>
          </p:cNvCxnSpPr>
          <p:nvPr/>
        </p:nvCxnSpPr>
        <p:spPr>
          <a:xfrm flipV="1">
            <a:off x="2550914" y="2958372"/>
            <a:ext cx="1802167" cy="1320473"/>
          </a:xfrm>
          <a:prstGeom prst="bentConnector2">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702581" y="1083862"/>
            <a:ext cx="3961941" cy="621968"/>
            <a:chOff x="3776478" y="1104759"/>
            <a:chExt cx="4041959" cy="634529"/>
          </a:xfrm>
        </p:grpSpPr>
        <p:sp>
          <p:nvSpPr>
            <p:cNvPr id="2" name="Arrow: Right 1"/>
            <p:cNvSpPr/>
            <p:nvPr/>
          </p:nvSpPr>
          <p:spPr bwMode="auto">
            <a:xfrm>
              <a:off x="3964693" y="1539553"/>
              <a:ext cx="3853744" cy="194036"/>
            </a:xfrm>
            <a:prstGeom prst="right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b="1" dirty="0">
                <a:ln w="22225">
                  <a:solidFill>
                    <a:srgbClr val="00188F"/>
                  </a:solidFill>
                  <a:prstDash val="solid"/>
                </a:ln>
                <a:solidFill>
                  <a:srgbClr val="00188F">
                    <a:lumMod val="40000"/>
                    <a:lumOff val="60000"/>
                  </a:srgbClr>
                </a:solidFill>
                <a:latin typeface="Segoe UI Semilight"/>
              </a:endParaRPr>
            </a:p>
          </p:txBody>
        </p:sp>
        <p:sp>
          <p:nvSpPr>
            <p:cNvPr id="3" name="TextBox 2"/>
            <p:cNvSpPr txBox="1"/>
            <p:nvPr/>
          </p:nvSpPr>
          <p:spPr>
            <a:xfrm>
              <a:off x="3776478" y="1104759"/>
              <a:ext cx="3988368" cy="634529"/>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353" b="1" i="1" dirty="0">
                  <a:solidFill>
                    <a:srgbClr val="002060"/>
                  </a:solidFill>
                  <a:latin typeface="Segoe UI Semilight"/>
                </a:rPr>
                <a:t>Enable Protection</a:t>
              </a:r>
            </a:p>
          </p:txBody>
        </p:sp>
      </p:grpSp>
      <p:grpSp>
        <p:nvGrpSpPr>
          <p:cNvPr id="14" name="Group 13"/>
          <p:cNvGrpSpPr/>
          <p:nvPr/>
        </p:nvGrpSpPr>
        <p:grpSpPr>
          <a:xfrm>
            <a:off x="3696679" y="1693024"/>
            <a:ext cx="3996146" cy="621968"/>
            <a:chOff x="3770457" y="1726227"/>
            <a:chExt cx="4076856" cy="634529"/>
          </a:xfrm>
        </p:grpSpPr>
        <p:sp>
          <p:nvSpPr>
            <p:cNvPr id="125" name="Arrow: Right 124"/>
            <p:cNvSpPr/>
            <p:nvPr/>
          </p:nvSpPr>
          <p:spPr bwMode="auto">
            <a:xfrm>
              <a:off x="3964692" y="2155655"/>
              <a:ext cx="3882621" cy="178041"/>
            </a:xfrm>
            <a:prstGeom prst="rightArrow">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b="1" dirty="0">
                <a:ln w="22225">
                  <a:solidFill>
                    <a:srgbClr val="00188F"/>
                  </a:solidFill>
                  <a:prstDash val="solid"/>
                </a:ln>
                <a:solidFill>
                  <a:srgbClr val="00188F">
                    <a:lumMod val="40000"/>
                    <a:lumOff val="60000"/>
                  </a:srgbClr>
                </a:solidFill>
                <a:latin typeface="Segoe UI Semilight"/>
              </a:endParaRPr>
            </a:p>
          </p:txBody>
        </p:sp>
        <p:sp>
          <p:nvSpPr>
            <p:cNvPr id="127" name="TextBox 126"/>
            <p:cNvSpPr txBox="1"/>
            <p:nvPr/>
          </p:nvSpPr>
          <p:spPr>
            <a:xfrm>
              <a:off x="3770457" y="1726227"/>
              <a:ext cx="3460294" cy="634529"/>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353" b="1" i="1" dirty="0">
                  <a:solidFill>
                    <a:srgbClr val="002060"/>
                  </a:solidFill>
                  <a:latin typeface="Segoe UI Semilight"/>
                </a:rPr>
                <a:t>Failover</a:t>
              </a:r>
            </a:p>
          </p:txBody>
        </p:sp>
      </p:grpSp>
      <p:sp>
        <p:nvSpPr>
          <p:cNvPr id="131" name="TextBox 130"/>
          <p:cNvSpPr txBox="1"/>
          <p:nvPr/>
        </p:nvSpPr>
        <p:spPr>
          <a:xfrm>
            <a:off x="3473077" y="5536993"/>
            <a:ext cx="3909410" cy="621968"/>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353" b="1" i="1" dirty="0">
                <a:solidFill>
                  <a:srgbClr val="002060"/>
                </a:solidFill>
                <a:latin typeface="Segoe UI Semilight"/>
              </a:rPr>
              <a:t>   SQL Replication</a:t>
            </a:r>
          </a:p>
        </p:txBody>
      </p:sp>
      <p:cxnSp>
        <p:nvCxnSpPr>
          <p:cNvPr id="136" name="Elbow Connector 133"/>
          <p:cNvCxnSpPr>
            <a:cxnSpLocks/>
            <a:stCxn id="247" idx="1"/>
            <a:endCxn id="363" idx="3"/>
          </p:cNvCxnSpPr>
          <p:nvPr/>
        </p:nvCxnSpPr>
        <p:spPr>
          <a:xfrm rot="10800000">
            <a:off x="7276419" y="5179921"/>
            <a:ext cx="1805034" cy="654194"/>
          </a:xfrm>
          <a:prstGeom prst="bentConnector3">
            <a:avLst>
              <a:gd name="adj1" fmla="val 50000"/>
            </a:avLst>
          </a:prstGeom>
          <a:ln w="22225" cap="rnd">
            <a:solidFill>
              <a:srgbClr val="BDD7EF"/>
            </a:solidFill>
            <a:prstDash val="dash"/>
            <a:roun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383ECCCF-F6F4-46DA-9392-CAA7EED1470D}"/>
              </a:ext>
            </a:extLst>
          </p:cNvPr>
          <p:cNvGrpSpPr/>
          <p:nvPr/>
        </p:nvGrpSpPr>
        <p:grpSpPr>
          <a:xfrm>
            <a:off x="7504742" y="329917"/>
            <a:ext cx="4224362" cy="6099566"/>
            <a:chOff x="7504942" y="329476"/>
            <a:chExt cx="4224961" cy="6100431"/>
          </a:xfrm>
        </p:grpSpPr>
        <p:sp>
          <p:nvSpPr>
            <p:cNvPr id="135" name="Rounded Rectangle 3">
              <a:extLst>
                <a:ext uri="{FF2B5EF4-FFF2-40B4-BE49-F238E27FC236}">
                  <a16:creationId xmlns:a16="http://schemas.microsoft.com/office/drawing/2014/main" id="{3726351D-D9C6-4F4B-9FFA-2305BAA7A724}"/>
                </a:ext>
              </a:extLst>
            </p:cNvPr>
            <p:cNvSpPr/>
            <p:nvPr/>
          </p:nvSpPr>
          <p:spPr>
            <a:xfrm>
              <a:off x="9086690" y="3473218"/>
              <a:ext cx="2115980" cy="968079"/>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37" name="Rounded Rectangle 4">
              <a:extLst>
                <a:ext uri="{FF2B5EF4-FFF2-40B4-BE49-F238E27FC236}">
                  <a16:creationId xmlns:a16="http://schemas.microsoft.com/office/drawing/2014/main" id="{6A5B6698-2C78-4B3B-84CE-BCE94A2E9E77}"/>
                </a:ext>
              </a:extLst>
            </p:cNvPr>
            <p:cNvSpPr/>
            <p:nvPr/>
          </p:nvSpPr>
          <p:spPr>
            <a:xfrm>
              <a:off x="9090600" y="1656987"/>
              <a:ext cx="2115980" cy="968079"/>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38" name="Rounded Rectangle 16">
              <a:extLst>
                <a:ext uri="{FF2B5EF4-FFF2-40B4-BE49-F238E27FC236}">
                  <a16:creationId xmlns:a16="http://schemas.microsoft.com/office/drawing/2014/main" id="{3E6AA690-9408-4462-955C-7290D748400E}"/>
                </a:ext>
              </a:extLst>
            </p:cNvPr>
            <p:cNvSpPr/>
            <p:nvPr/>
          </p:nvSpPr>
          <p:spPr>
            <a:xfrm>
              <a:off x="7821137" y="329476"/>
              <a:ext cx="3908766" cy="6100431"/>
            </a:xfrm>
            <a:prstGeom prst="roundRect">
              <a:avLst>
                <a:gd name="adj" fmla="val 7620"/>
              </a:avLst>
            </a:prstGeom>
            <a:noFill/>
            <a:ln w="44450" cap="rnd" cmpd="dbl">
              <a:solidFill>
                <a:schemeClr val="tx1"/>
              </a:solidFill>
              <a:prstDash val="lg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sp>
          <p:nvSpPr>
            <p:cNvPr id="139" name="TextBox 138">
              <a:extLst>
                <a:ext uri="{FF2B5EF4-FFF2-40B4-BE49-F238E27FC236}">
                  <a16:creationId xmlns:a16="http://schemas.microsoft.com/office/drawing/2014/main" id="{3F30708D-1A1B-4ABC-8880-6902093F0CF0}"/>
                </a:ext>
              </a:extLst>
            </p:cNvPr>
            <p:cNvSpPr txBox="1"/>
            <p:nvPr/>
          </p:nvSpPr>
          <p:spPr>
            <a:xfrm rot="16200000">
              <a:off x="7435159" y="869318"/>
              <a:ext cx="531479"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VNET</a:t>
              </a:r>
            </a:p>
          </p:txBody>
        </p:sp>
        <p:pic>
          <p:nvPicPr>
            <p:cNvPr id="140" name="Picture 139">
              <a:extLst>
                <a:ext uri="{FF2B5EF4-FFF2-40B4-BE49-F238E27FC236}">
                  <a16:creationId xmlns:a16="http://schemas.microsoft.com/office/drawing/2014/main" id="{CDF1F0E5-3E54-4C36-9EC7-79C471CA1F9B}"/>
                </a:ext>
              </a:extLst>
            </p:cNvPr>
            <p:cNvPicPr>
              <a:picLocks noChangeAspect="1"/>
            </p:cNvPicPr>
            <p:nvPr/>
          </p:nvPicPr>
          <p:blipFill>
            <a:blip r:embed="rId6"/>
            <a:stretch>
              <a:fillRect/>
            </a:stretch>
          </p:blipFill>
          <p:spPr>
            <a:xfrm>
              <a:off x="7504942" y="1316434"/>
              <a:ext cx="332929" cy="220072"/>
            </a:xfrm>
            <a:prstGeom prst="rect">
              <a:avLst/>
            </a:prstGeom>
          </p:spPr>
        </p:pic>
        <p:sp>
          <p:nvSpPr>
            <p:cNvPr id="141" name="TextBox 140">
              <a:extLst>
                <a:ext uri="{FF2B5EF4-FFF2-40B4-BE49-F238E27FC236}">
                  <a16:creationId xmlns:a16="http://schemas.microsoft.com/office/drawing/2014/main" id="{CD1FDBCB-AF4C-487E-A373-B3DE4B1797A8}"/>
                </a:ext>
              </a:extLst>
            </p:cNvPr>
            <p:cNvSpPr txBox="1"/>
            <p:nvPr/>
          </p:nvSpPr>
          <p:spPr>
            <a:xfrm rot="16200000">
              <a:off x="10742206" y="3770288"/>
              <a:ext cx="1173617" cy="261482"/>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142" name="TextBox 141">
              <a:extLst>
                <a:ext uri="{FF2B5EF4-FFF2-40B4-BE49-F238E27FC236}">
                  <a16:creationId xmlns:a16="http://schemas.microsoft.com/office/drawing/2014/main" id="{FCF7EE15-A94B-4BB1-9485-2F85AB30DA59}"/>
                </a:ext>
              </a:extLst>
            </p:cNvPr>
            <p:cNvSpPr txBox="1"/>
            <p:nvPr/>
          </p:nvSpPr>
          <p:spPr>
            <a:xfrm rot="16200000">
              <a:off x="10757800" y="1987919"/>
              <a:ext cx="1121405" cy="261482"/>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grpSp>
      <p:sp>
        <p:nvSpPr>
          <p:cNvPr id="143" name="Rounded Rectangle 3">
            <a:extLst>
              <a:ext uri="{FF2B5EF4-FFF2-40B4-BE49-F238E27FC236}">
                <a16:creationId xmlns:a16="http://schemas.microsoft.com/office/drawing/2014/main" id="{DBB6BF27-7A10-4A02-930E-4F07FB0360D7}"/>
              </a:ext>
            </a:extLst>
          </p:cNvPr>
          <p:cNvSpPr/>
          <p:nvPr/>
        </p:nvSpPr>
        <p:spPr>
          <a:xfrm rot="16200000">
            <a:off x="7302965" y="2951393"/>
            <a:ext cx="2115680" cy="799924"/>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grpSp>
        <p:nvGrpSpPr>
          <p:cNvPr id="6" name="Group 5">
            <a:extLst>
              <a:ext uri="{FF2B5EF4-FFF2-40B4-BE49-F238E27FC236}">
                <a16:creationId xmlns:a16="http://schemas.microsoft.com/office/drawing/2014/main" id="{8E6EF9BB-C53D-4E71-A437-C8127C984208}"/>
              </a:ext>
            </a:extLst>
          </p:cNvPr>
          <p:cNvGrpSpPr/>
          <p:nvPr/>
        </p:nvGrpSpPr>
        <p:grpSpPr>
          <a:xfrm>
            <a:off x="9229875" y="1783688"/>
            <a:ext cx="1879643" cy="2717114"/>
            <a:chOff x="9230320" y="1783454"/>
            <a:chExt cx="1879910" cy="2717500"/>
          </a:xfrm>
        </p:grpSpPr>
        <p:sp>
          <p:nvSpPr>
            <p:cNvPr id="145" name="TextBox 144">
              <a:extLst>
                <a:ext uri="{FF2B5EF4-FFF2-40B4-BE49-F238E27FC236}">
                  <a16:creationId xmlns:a16="http://schemas.microsoft.com/office/drawing/2014/main" id="{17A18318-B295-4A57-B7D1-EDF7D0B8CDD8}"/>
                </a:ext>
              </a:extLst>
            </p:cNvPr>
            <p:cNvSpPr txBox="1"/>
            <p:nvPr/>
          </p:nvSpPr>
          <p:spPr>
            <a:xfrm>
              <a:off x="9230320" y="2307690"/>
              <a:ext cx="526764"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WEB1</a:t>
              </a:r>
            </a:p>
          </p:txBody>
        </p:sp>
        <p:sp>
          <p:nvSpPr>
            <p:cNvPr id="146" name="TextBox 145">
              <a:extLst>
                <a:ext uri="{FF2B5EF4-FFF2-40B4-BE49-F238E27FC236}">
                  <a16:creationId xmlns:a16="http://schemas.microsoft.com/office/drawing/2014/main" id="{FA9C834C-9563-4377-A31E-13518BAA5EE9}"/>
                </a:ext>
              </a:extLst>
            </p:cNvPr>
            <p:cNvSpPr txBox="1"/>
            <p:nvPr/>
          </p:nvSpPr>
          <p:spPr>
            <a:xfrm>
              <a:off x="10457575" y="2307690"/>
              <a:ext cx="550337" cy="271467"/>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WEB2</a:t>
              </a:r>
            </a:p>
          </p:txBody>
        </p:sp>
        <p:sp>
          <p:nvSpPr>
            <p:cNvPr id="147" name="TextBox 146">
              <a:extLst>
                <a:ext uri="{FF2B5EF4-FFF2-40B4-BE49-F238E27FC236}">
                  <a16:creationId xmlns:a16="http://schemas.microsoft.com/office/drawing/2014/main" id="{DE325070-49B8-4B93-86FF-A355FD5C7220}"/>
                </a:ext>
              </a:extLst>
            </p:cNvPr>
            <p:cNvSpPr txBox="1"/>
            <p:nvPr/>
          </p:nvSpPr>
          <p:spPr>
            <a:xfrm>
              <a:off x="9340870" y="4224083"/>
              <a:ext cx="581750"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APP1</a:t>
              </a:r>
            </a:p>
          </p:txBody>
        </p:sp>
        <p:sp>
          <p:nvSpPr>
            <p:cNvPr id="148" name="TextBox 147">
              <a:extLst>
                <a:ext uri="{FF2B5EF4-FFF2-40B4-BE49-F238E27FC236}">
                  <a16:creationId xmlns:a16="http://schemas.microsoft.com/office/drawing/2014/main" id="{FE9313F7-16F8-4753-AB5B-0B9BFB51F0E5}"/>
                </a:ext>
              </a:extLst>
            </p:cNvPr>
            <p:cNvSpPr txBox="1"/>
            <p:nvPr/>
          </p:nvSpPr>
          <p:spPr>
            <a:xfrm>
              <a:off x="10541714" y="4149620"/>
              <a:ext cx="568516"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APP2</a:t>
              </a:r>
            </a:p>
          </p:txBody>
        </p:sp>
        <p:grpSp>
          <p:nvGrpSpPr>
            <p:cNvPr id="149" name="Group 148">
              <a:extLst>
                <a:ext uri="{FF2B5EF4-FFF2-40B4-BE49-F238E27FC236}">
                  <a16:creationId xmlns:a16="http://schemas.microsoft.com/office/drawing/2014/main" id="{309D0165-8AF6-40DD-AF70-D688E555343E}"/>
                </a:ext>
              </a:extLst>
            </p:cNvPr>
            <p:cNvGrpSpPr/>
            <p:nvPr/>
          </p:nvGrpSpPr>
          <p:grpSpPr>
            <a:xfrm>
              <a:off x="9247298" y="1783454"/>
              <a:ext cx="1823158" cy="2422427"/>
              <a:chOff x="8791917" y="1820194"/>
              <a:chExt cx="1823158" cy="2422427"/>
            </a:xfrm>
          </p:grpSpPr>
          <p:pic>
            <p:nvPicPr>
              <p:cNvPr id="206" name="Picture 205">
                <a:extLst>
                  <a:ext uri="{FF2B5EF4-FFF2-40B4-BE49-F238E27FC236}">
                    <a16:creationId xmlns:a16="http://schemas.microsoft.com/office/drawing/2014/main" id="{BE5183BE-3190-4FBE-9E8C-8E7AC0C6167E}"/>
                  </a:ext>
                </a:extLst>
              </p:cNvPr>
              <p:cNvPicPr>
                <a:picLocks noChangeAspect="1"/>
              </p:cNvPicPr>
              <p:nvPr/>
            </p:nvPicPr>
            <p:blipFill>
              <a:blip r:embed="rId3"/>
              <a:stretch>
                <a:fillRect/>
              </a:stretch>
            </p:blipFill>
            <p:spPr>
              <a:xfrm>
                <a:off x="8791917" y="1820194"/>
                <a:ext cx="525160" cy="487649"/>
              </a:xfrm>
              <a:prstGeom prst="rect">
                <a:avLst/>
              </a:prstGeom>
            </p:spPr>
          </p:pic>
          <p:pic>
            <p:nvPicPr>
              <p:cNvPr id="207" name="Picture 206">
                <a:extLst>
                  <a:ext uri="{FF2B5EF4-FFF2-40B4-BE49-F238E27FC236}">
                    <a16:creationId xmlns:a16="http://schemas.microsoft.com/office/drawing/2014/main" id="{6A3D3AEE-94A0-4D41-B527-63DDB04BC1B7}"/>
                  </a:ext>
                </a:extLst>
              </p:cNvPr>
              <p:cNvPicPr>
                <a:picLocks noChangeAspect="1"/>
              </p:cNvPicPr>
              <p:nvPr/>
            </p:nvPicPr>
            <p:blipFill>
              <a:blip r:embed="rId3"/>
              <a:stretch>
                <a:fillRect/>
              </a:stretch>
            </p:blipFill>
            <p:spPr>
              <a:xfrm>
                <a:off x="10002196" y="1820194"/>
                <a:ext cx="525160" cy="487649"/>
              </a:xfrm>
              <a:prstGeom prst="rect">
                <a:avLst/>
              </a:prstGeom>
            </p:spPr>
          </p:pic>
          <p:pic>
            <p:nvPicPr>
              <p:cNvPr id="209" name="Picture 208">
                <a:extLst>
                  <a:ext uri="{FF2B5EF4-FFF2-40B4-BE49-F238E27FC236}">
                    <a16:creationId xmlns:a16="http://schemas.microsoft.com/office/drawing/2014/main" id="{BB744BF5-3C54-447C-B779-B93240FC772B}"/>
                  </a:ext>
                </a:extLst>
              </p:cNvPr>
              <p:cNvPicPr>
                <a:picLocks noChangeAspect="1"/>
              </p:cNvPicPr>
              <p:nvPr/>
            </p:nvPicPr>
            <p:blipFill>
              <a:blip r:embed="rId3"/>
              <a:stretch>
                <a:fillRect/>
              </a:stretch>
            </p:blipFill>
            <p:spPr>
              <a:xfrm>
                <a:off x="8887136" y="3754972"/>
                <a:ext cx="525160" cy="487649"/>
              </a:xfrm>
              <a:prstGeom prst="rect">
                <a:avLst/>
              </a:prstGeom>
            </p:spPr>
          </p:pic>
          <p:pic>
            <p:nvPicPr>
              <p:cNvPr id="210" name="Picture 209">
                <a:extLst>
                  <a:ext uri="{FF2B5EF4-FFF2-40B4-BE49-F238E27FC236}">
                    <a16:creationId xmlns:a16="http://schemas.microsoft.com/office/drawing/2014/main" id="{58E8577F-57BD-4DFD-8243-8F432A477F49}"/>
                  </a:ext>
                </a:extLst>
              </p:cNvPr>
              <p:cNvPicPr>
                <a:picLocks noChangeAspect="1"/>
              </p:cNvPicPr>
              <p:nvPr/>
            </p:nvPicPr>
            <p:blipFill>
              <a:blip r:embed="rId3"/>
              <a:stretch>
                <a:fillRect/>
              </a:stretch>
            </p:blipFill>
            <p:spPr>
              <a:xfrm>
                <a:off x="10089915" y="3703526"/>
                <a:ext cx="525160" cy="487649"/>
              </a:xfrm>
              <a:prstGeom prst="rect">
                <a:avLst/>
              </a:prstGeom>
            </p:spPr>
          </p:pic>
        </p:grpSp>
      </p:grpSp>
      <p:pic>
        <p:nvPicPr>
          <p:cNvPr id="150" name="Picture 149">
            <a:extLst>
              <a:ext uri="{FF2B5EF4-FFF2-40B4-BE49-F238E27FC236}">
                <a16:creationId xmlns:a16="http://schemas.microsoft.com/office/drawing/2014/main" id="{9BFB3EBE-861D-424B-83D7-4FCA7751D6EE}"/>
              </a:ext>
            </a:extLst>
          </p:cNvPr>
          <p:cNvPicPr>
            <a:picLocks noChangeAspect="1"/>
          </p:cNvPicPr>
          <p:nvPr/>
        </p:nvPicPr>
        <p:blipFill>
          <a:blip r:embed="rId3"/>
          <a:stretch>
            <a:fillRect/>
          </a:stretch>
        </p:blipFill>
        <p:spPr>
          <a:xfrm rot="5400000">
            <a:off x="8198339" y="2955422"/>
            <a:ext cx="525086" cy="487580"/>
          </a:xfrm>
          <a:prstGeom prst="rect">
            <a:avLst/>
          </a:prstGeom>
        </p:spPr>
      </p:pic>
      <p:sp>
        <p:nvSpPr>
          <p:cNvPr id="205" name="TextBox 204">
            <a:extLst>
              <a:ext uri="{FF2B5EF4-FFF2-40B4-BE49-F238E27FC236}">
                <a16:creationId xmlns:a16="http://schemas.microsoft.com/office/drawing/2014/main" id="{DB3DF710-85C0-4B73-81B8-B5DA199003B7}"/>
              </a:ext>
            </a:extLst>
          </p:cNvPr>
          <p:cNvSpPr txBox="1"/>
          <p:nvPr/>
        </p:nvSpPr>
        <p:spPr>
          <a:xfrm rot="5400000">
            <a:off x="7734983" y="3126502"/>
            <a:ext cx="780312"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AD-DR</a:t>
            </a:r>
          </a:p>
        </p:txBody>
      </p:sp>
      <p:grpSp>
        <p:nvGrpSpPr>
          <p:cNvPr id="13" name="Group 12">
            <a:extLst>
              <a:ext uri="{FF2B5EF4-FFF2-40B4-BE49-F238E27FC236}">
                <a16:creationId xmlns:a16="http://schemas.microsoft.com/office/drawing/2014/main" id="{0529BC0E-C0F1-4B49-BBA2-B9CBE9DBACC7}"/>
              </a:ext>
            </a:extLst>
          </p:cNvPr>
          <p:cNvGrpSpPr/>
          <p:nvPr/>
        </p:nvGrpSpPr>
        <p:grpSpPr>
          <a:xfrm>
            <a:off x="8793529" y="458182"/>
            <a:ext cx="2454782" cy="4860311"/>
            <a:chOff x="8113495" y="481349"/>
            <a:chExt cx="2455130" cy="4861000"/>
          </a:xfrm>
        </p:grpSpPr>
        <p:sp>
          <p:nvSpPr>
            <p:cNvPr id="217" name="Rounded Rectangle 9">
              <a:extLst>
                <a:ext uri="{FF2B5EF4-FFF2-40B4-BE49-F238E27FC236}">
                  <a16:creationId xmlns:a16="http://schemas.microsoft.com/office/drawing/2014/main" id="{B3D04591-36B2-46F5-9161-5662023035FE}"/>
                </a:ext>
              </a:extLst>
            </p:cNvPr>
            <p:cNvSpPr/>
            <p:nvPr/>
          </p:nvSpPr>
          <p:spPr>
            <a:xfrm>
              <a:off x="8452645" y="481349"/>
              <a:ext cx="2115980" cy="306530"/>
            </a:xfrm>
            <a:prstGeom prst="roundRect">
              <a:avLst>
                <a:gd name="adj" fmla="val 50000"/>
              </a:avLst>
            </a:prstGeom>
            <a:solidFill>
              <a:schemeClr val="bg1"/>
            </a:solidFill>
            <a:ln w="22225" cap="rnd">
              <a:solidFill>
                <a:schemeClr val="accent1">
                  <a:lumMod val="40000"/>
                  <a:lumOff val="6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r>
                <a:rPr lang="en-US" sz="1175" b="1" dirty="0">
                  <a:solidFill>
                    <a:srgbClr val="505050"/>
                  </a:solidFill>
                  <a:latin typeface="Segoe UI Light"/>
                  <a:ea typeface="Segoe UI" charset="0"/>
                  <a:cs typeface="Segoe UI" charset="0"/>
                </a:rPr>
                <a:t>Public IP</a:t>
              </a:r>
            </a:p>
          </p:txBody>
        </p:sp>
        <p:grpSp>
          <p:nvGrpSpPr>
            <p:cNvPr id="218" name="Group 217">
              <a:extLst>
                <a:ext uri="{FF2B5EF4-FFF2-40B4-BE49-F238E27FC236}">
                  <a16:creationId xmlns:a16="http://schemas.microsoft.com/office/drawing/2014/main" id="{B3B15B11-CB20-46A7-90C1-E9658A6B71B1}"/>
                </a:ext>
              </a:extLst>
            </p:cNvPr>
            <p:cNvGrpSpPr/>
            <p:nvPr/>
          </p:nvGrpSpPr>
          <p:grpSpPr>
            <a:xfrm>
              <a:off x="8845612" y="824363"/>
              <a:ext cx="1330049" cy="805563"/>
              <a:chOff x="8390231" y="861103"/>
              <a:chExt cx="1330049" cy="805563"/>
            </a:xfrm>
          </p:grpSpPr>
          <p:pic>
            <p:nvPicPr>
              <p:cNvPr id="242" name="Picture 241">
                <a:extLst>
                  <a:ext uri="{FF2B5EF4-FFF2-40B4-BE49-F238E27FC236}">
                    <a16:creationId xmlns:a16="http://schemas.microsoft.com/office/drawing/2014/main" id="{714619D6-6E77-4C59-84DE-EE288C125250}"/>
                  </a:ext>
                </a:extLst>
              </p:cNvPr>
              <p:cNvPicPr>
                <a:picLocks noChangeAspect="1"/>
              </p:cNvPicPr>
              <p:nvPr/>
            </p:nvPicPr>
            <p:blipFill rotWithShape="1">
              <a:blip r:embed="rId4"/>
              <a:srcRect l="5147" t="4407" r="4728" b="4969"/>
              <a:stretch/>
            </p:blipFill>
            <p:spPr>
              <a:xfrm rot="10800000">
                <a:off x="8861095" y="960568"/>
                <a:ext cx="388324" cy="383885"/>
              </a:xfrm>
              <a:prstGeom prst="diamond">
                <a:avLst/>
              </a:prstGeom>
            </p:spPr>
          </p:pic>
          <p:grpSp>
            <p:nvGrpSpPr>
              <p:cNvPr id="243" name="Group 242">
                <a:extLst>
                  <a:ext uri="{FF2B5EF4-FFF2-40B4-BE49-F238E27FC236}">
                    <a16:creationId xmlns:a16="http://schemas.microsoft.com/office/drawing/2014/main" id="{33ECAD7C-6108-45D6-9F88-3740C6FD0B2B}"/>
                  </a:ext>
                </a:extLst>
              </p:cNvPr>
              <p:cNvGrpSpPr/>
              <p:nvPr/>
            </p:nvGrpSpPr>
            <p:grpSpPr>
              <a:xfrm>
                <a:off x="8390231" y="1363578"/>
                <a:ext cx="1330049" cy="303088"/>
                <a:chOff x="1708474" y="5230748"/>
                <a:chExt cx="1330426" cy="308383"/>
              </a:xfrm>
            </p:grpSpPr>
            <p:pic>
              <p:nvPicPr>
                <p:cNvPr id="245" name="Picture 244">
                  <a:extLst>
                    <a:ext uri="{FF2B5EF4-FFF2-40B4-BE49-F238E27FC236}">
                      <a16:creationId xmlns:a16="http://schemas.microsoft.com/office/drawing/2014/main" id="{1944AC3B-8ED1-44BE-AE9D-C982C6E50867}"/>
                    </a:ext>
                  </a:extLst>
                </p:cNvPr>
                <p:cNvPicPr>
                  <a:picLocks noChangeAspect="1"/>
                </p:cNvPicPr>
                <p:nvPr/>
              </p:nvPicPr>
              <p:blipFill>
                <a:blip r:embed="rId5"/>
                <a:stretch>
                  <a:fillRect/>
                </a:stretch>
              </p:blipFill>
              <p:spPr>
                <a:xfrm>
                  <a:off x="1708474" y="5285140"/>
                  <a:ext cx="1330426" cy="253991"/>
                </a:xfrm>
                <a:prstGeom prst="rect">
                  <a:avLst/>
                </a:prstGeom>
              </p:spPr>
            </p:pic>
            <p:cxnSp>
              <p:nvCxnSpPr>
                <p:cNvPr id="246" name="Straight Connector 245">
                  <a:extLst>
                    <a:ext uri="{FF2B5EF4-FFF2-40B4-BE49-F238E27FC236}">
                      <a16:creationId xmlns:a16="http://schemas.microsoft.com/office/drawing/2014/main" id="{21CBD794-F251-48A0-8929-B05E0DAE9DB9}"/>
                    </a:ext>
                  </a:extLst>
                </p:cNvPr>
                <p:cNvCxnSpPr/>
                <p:nvPr/>
              </p:nvCxnSpPr>
              <p:spPr>
                <a:xfrm flipV="1">
                  <a:off x="2373688"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44" name="Straight Connector 243">
                <a:extLst>
                  <a:ext uri="{FF2B5EF4-FFF2-40B4-BE49-F238E27FC236}">
                    <a16:creationId xmlns:a16="http://schemas.microsoft.com/office/drawing/2014/main" id="{57DE45BE-F704-40B2-B992-730051F56DBF}"/>
                  </a:ext>
                </a:extLst>
              </p:cNvPr>
              <p:cNvCxnSpPr/>
              <p:nvPr/>
            </p:nvCxnSpPr>
            <p:spPr>
              <a:xfrm flipV="1">
                <a:off x="9055256" y="861103"/>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4F8D6DBC-6262-4B4D-9A23-ED7F49333632}"/>
                </a:ext>
              </a:extLst>
            </p:cNvPr>
            <p:cNvGrpSpPr/>
            <p:nvPr/>
          </p:nvGrpSpPr>
          <p:grpSpPr>
            <a:xfrm>
              <a:off x="8759626" y="4514982"/>
              <a:ext cx="1330049" cy="827367"/>
              <a:chOff x="8304245" y="4551722"/>
              <a:chExt cx="1330049" cy="827367"/>
            </a:xfrm>
          </p:grpSpPr>
          <p:pic>
            <p:nvPicPr>
              <p:cNvPr id="237" name="Picture 236">
                <a:extLst>
                  <a:ext uri="{FF2B5EF4-FFF2-40B4-BE49-F238E27FC236}">
                    <a16:creationId xmlns:a16="http://schemas.microsoft.com/office/drawing/2014/main" id="{B33B55E5-76A4-4A21-8165-DF03B4BE923D}"/>
                  </a:ext>
                </a:extLst>
              </p:cNvPr>
              <p:cNvPicPr>
                <a:picLocks noChangeAspect="1"/>
              </p:cNvPicPr>
              <p:nvPr/>
            </p:nvPicPr>
            <p:blipFill rotWithShape="1">
              <a:blip r:embed="rId4"/>
              <a:srcRect l="5147" t="4407" r="4728" b="4969"/>
              <a:stretch/>
            </p:blipFill>
            <p:spPr>
              <a:xfrm rot="10800000">
                <a:off x="8797298" y="4651187"/>
                <a:ext cx="388324" cy="383885"/>
              </a:xfrm>
              <a:prstGeom prst="diamond">
                <a:avLst/>
              </a:prstGeom>
            </p:spPr>
          </p:pic>
          <p:grpSp>
            <p:nvGrpSpPr>
              <p:cNvPr id="238" name="Group 237">
                <a:extLst>
                  <a:ext uri="{FF2B5EF4-FFF2-40B4-BE49-F238E27FC236}">
                    <a16:creationId xmlns:a16="http://schemas.microsoft.com/office/drawing/2014/main" id="{9DA90370-15FA-4FEB-AEE3-B22D3D3654CE}"/>
                  </a:ext>
                </a:extLst>
              </p:cNvPr>
              <p:cNvGrpSpPr/>
              <p:nvPr/>
            </p:nvGrpSpPr>
            <p:grpSpPr>
              <a:xfrm>
                <a:off x="8304245" y="5054196"/>
                <a:ext cx="1330049" cy="324893"/>
                <a:chOff x="1622464" y="5230748"/>
                <a:chExt cx="1330426" cy="330569"/>
              </a:xfrm>
            </p:grpSpPr>
            <p:pic>
              <p:nvPicPr>
                <p:cNvPr id="240" name="Picture 239">
                  <a:extLst>
                    <a:ext uri="{FF2B5EF4-FFF2-40B4-BE49-F238E27FC236}">
                      <a16:creationId xmlns:a16="http://schemas.microsoft.com/office/drawing/2014/main" id="{C453D737-0B56-48E1-B51E-1A1F6F7EDB93}"/>
                    </a:ext>
                  </a:extLst>
                </p:cNvPr>
                <p:cNvPicPr>
                  <a:picLocks noChangeAspect="1"/>
                </p:cNvPicPr>
                <p:nvPr/>
              </p:nvPicPr>
              <p:blipFill>
                <a:blip r:embed="rId5"/>
                <a:stretch>
                  <a:fillRect/>
                </a:stretch>
              </p:blipFill>
              <p:spPr>
                <a:xfrm>
                  <a:off x="1622464" y="5307326"/>
                  <a:ext cx="1330426" cy="253991"/>
                </a:xfrm>
                <a:prstGeom prst="rect">
                  <a:avLst/>
                </a:prstGeom>
              </p:spPr>
            </p:pic>
            <p:cxnSp>
              <p:nvCxnSpPr>
                <p:cNvPr id="241" name="Straight Connector 240">
                  <a:extLst>
                    <a:ext uri="{FF2B5EF4-FFF2-40B4-BE49-F238E27FC236}">
                      <a16:creationId xmlns:a16="http://schemas.microsoft.com/office/drawing/2014/main" id="{B638E993-DA09-4214-96E4-270D19DEB915}"/>
                    </a:ext>
                  </a:extLst>
                </p:cNvPr>
                <p:cNvCxnSpPr/>
                <p:nvPr/>
              </p:nvCxnSpPr>
              <p:spPr>
                <a:xfrm flipV="1">
                  <a:off x="2320507"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39" name="Straight Connector 238">
                <a:extLst>
                  <a:ext uri="{FF2B5EF4-FFF2-40B4-BE49-F238E27FC236}">
                    <a16:creationId xmlns:a16="http://schemas.microsoft.com/office/drawing/2014/main" id="{A16BC437-BBAC-41F3-99E9-5CB57CA5A160}"/>
                  </a:ext>
                </a:extLst>
              </p:cNvPr>
              <p:cNvCxnSpPr/>
              <p:nvPr/>
            </p:nvCxnSpPr>
            <p:spPr>
              <a:xfrm flipV="1">
                <a:off x="9002091" y="4551722"/>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220" name="TextBox 219">
              <a:extLst>
                <a:ext uri="{FF2B5EF4-FFF2-40B4-BE49-F238E27FC236}">
                  <a16:creationId xmlns:a16="http://schemas.microsoft.com/office/drawing/2014/main" id="{3F1857A6-2EFF-4FB9-A913-2D98453B6175}"/>
                </a:ext>
              </a:extLst>
            </p:cNvPr>
            <p:cNvSpPr txBox="1"/>
            <p:nvPr/>
          </p:nvSpPr>
          <p:spPr>
            <a:xfrm>
              <a:off x="9736695" y="1041991"/>
              <a:ext cx="366471"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LB</a:t>
              </a:r>
            </a:p>
          </p:txBody>
        </p:sp>
        <p:sp>
          <p:nvSpPr>
            <p:cNvPr id="221" name="TextBox 220">
              <a:extLst>
                <a:ext uri="{FF2B5EF4-FFF2-40B4-BE49-F238E27FC236}">
                  <a16:creationId xmlns:a16="http://schemas.microsoft.com/office/drawing/2014/main" id="{BB742C4F-B469-4B12-B8FD-FA4C0BE82279}"/>
                </a:ext>
              </a:extLst>
            </p:cNvPr>
            <p:cNvSpPr txBox="1"/>
            <p:nvPr/>
          </p:nvSpPr>
          <p:spPr>
            <a:xfrm>
              <a:off x="9669562" y="2841483"/>
              <a:ext cx="506780"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grpSp>
          <p:nvGrpSpPr>
            <p:cNvPr id="222" name="Group 221">
              <a:extLst>
                <a:ext uri="{FF2B5EF4-FFF2-40B4-BE49-F238E27FC236}">
                  <a16:creationId xmlns:a16="http://schemas.microsoft.com/office/drawing/2014/main" id="{FF09AA04-436B-4864-B5D7-CCDF83B6FE54}"/>
                </a:ext>
              </a:extLst>
            </p:cNvPr>
            <p:cNvGrpSpPr/>
            <p:nvPr/>
          </p:nvGrpSpPr>
          <p:grpSpPr>
            <a:xfrm>
              <a:off x="8814397" y="2669907"/>
              <a:ext cx="1330049" cy="805563"/>
              <a:chOff x="8359016" y="2706647"/>
              <a:chExt cx="1330049" cy="805563"/>
            </a:xfrm>
          </p:grpSpPr>
          <p:pic>
            <p:nvPicPr>
              <p:cNvPr id="232" name="Picture 231">
                <a:extLst>
                  <a:ext uri="{FF2B5EF4-FFF2-40B4-BE49-F238E27FC236}">
                    <a16:creationId xmlns:a16="http://schemas.microsoft.com/office/drawing/2014/main" id="{E9E95D71-B7D5-4960-919B-9A91DC766182}"/>
                  </a:ext>
                </a:extLst>
              </p:cNvPr>
              <p:cNvPicPr>
                <a:picLocks noChangeAspect="1"/>
              </p:cNvPicPr>
              <p:nvPr/>
            </p:nvPicPr>
            <p:blipFill rotWithShape="1">
              <a:blip r:embed="rId4"/>
              <a:srcRect l="5147" t="4407" r="4728" b="4969"/>
              <a:stretch/>
            </p:blipFill>
            <p:spPr>
              <a:xfrm rot="10800000">
                <a:off x="8861776" y="2806112"/>
                <a:ext cx="388324" cy="383885"/>
              </a:xfrm>
              <a:prstGeom prst="diamond">
                <a:avLst/>
              </a:prstGeom>
            </p:spPr>
          </p:pic>
          <p:grpSp>
            <p:nvGrpSpPr>
              <p:cNvPr id="233" name="Group 232">
                <a:extLst>
                  <a:ext uri="{FF2B5EF4-FFF2-40B4-BE49-F238E27FC236}">
                    <a16:creationId xmlns:a16="http://schemas.microsoft.com/office/drawing/2014/main" id="{B1CDA932-B4A2-441D-915F-2567E97DCA4B}"/>
                  </a:ext>
                </a:extLst>
              </p:cNvPr>
              <p:cNvGrpSpPr/>
              <p:nvPr/>
            </p:nvGrpSpPr>
            <p:grpSpPr>
              <a:xfrm>
                <a:off x="8359016" y="3209122"/>
                <a:ext cx="1330049" cy="303088"/>
                <a:chOff x="1687204" y="5230748"/>
                <a:chExt cx="1330426" cy="308383"/>
              </a:xfrm>
            </p:grpSpPr>
            <p:pic>
              <p:nvPicPr>
                <p:cNvPr id="235" name="Picture 234">
                  <a:extLst>
                    <a:ext uri="{FF2B5EF4-FFF2-40B4-BE49-F238E27FC236}">
                      <a16:creationId xmlns:a16="http://schemas.microsoft.com/office/drawing/2014/main" id="{17821C10-135B-4AF9-AE15-5F14883E12EA}"/>
                    </a:ext>
                  </a:extLst>
                </p:cNvPr>
                <p:cNvPicPr>
                  <a:picLocks noChangeAspect="1"/>
                </p:cNvPicPr>
                <p:nvPr/>
              </p:nvPicPr>
              <p:blipFill>
                <a:blip r:embed="rId5"/>
                <a:stretch>
                  <a:fillRect/>
                </a:stretch>
              </p:blipFill>
              <p:spPr>
                <a:xfrm>
                  <a:off x="1687204" y="5285140"/>
                  <a:ext cx="1330426" cy="253991"/>
                </a:xfrm>
                <a:prstGeom prst="rect">
                  <a:avLst/>
                </a:prstGeom>
              </p:spPr>
            </p:pic>
            <p:cxnSp>
              <p:nvCxnSpPr>
                <p:cNvPr id="236" name="Straight Connector 235">
                  <a:extLst>
                    <a:ext uri="{FF2B5EF4-FFF2-40B4-BE49-F238E27FC236}">
                      <a16:creationId xmlns:a16="http://schemas.microsoft.com/office/drawing/2014/main" id="{CA334160-DD14-4CF4-AA0C-49678F5B6DCB}"/>
                    </a:ext>
                  </a:extLst>
                </p:cNvPr>
                <p:cNvCxnSpPr/>
                <p:nvPr/>
              </p:nvCxnSpPr>
              <p:spPr>
                <a:xfrm flipV="1">
                  <a:off x="2384321" y="523074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34" name="Straight Connector 233">
                <a:extLst>
                  <a:ext uri="{FF2B5EF4-FFF2-40B4-BE49-F238E27FC236}">
                    <a16:creationId xmlns:a16="http://schemas.microsoft.com/office/drawing/2014/main" id="{4785F17A-7D3E-4627-9D9F-1B4B0195E6F6}"/>
                  </a:ext>
                </a:extLst>
              </p:cNvPr>
              <p:cNvCxnSpPr/>
              <p:nvPr/>
            </p:nvCxnSpPr>
            <p:spPr>
              <a:xfrm flipV="1">
                <a:off x="9055935" y="2706647"/>
                <a:ext cx="0" cy="7812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2744A333-EF17-45BB-B24F-93464BE27E3B}"/>
                </a:ext>
              </a:extLst>
            </p:cNvPr>
            <p:cNvSpPr txBox="1"/>
            <p:nvPr/>
          </p:nvSpPr>
          <p:spPr>
            <a:xfrm>
              <a:off x="9631052" y="4669750"/>
              <a:ext cx="462449"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ILB</a:t>
              </a:r>
            </a:p>
          </p:txBody>
        </p:sp>
        <p:grpSp>
          <p:nvGrpSpPr>
            <p:cNvPr id="225" name="Group 224">
              <a:extLst>
                <a:ext uri="{FF2B5EF4-FFF2-40B4-BE49-F238E27FC236}">
                  <a16:creationId xmlns:a16="http://schemas.microsoft.com/office/drawing/2014/main" id="{3990CD52-9B9F-4110-BB32-C7612C51C7AC}"/>
                </a:ext>
              </a:extLst>
            </p:cNvPr>
            <p:cNvGrpSpPr/>
            <p:nvPr/>
          </p:nvGrpSpPr>
          <p:grpSpPr>
            <a:xfrm>
              <a:off x="8113495" y="2637991"/>
              <a:ext cx="704296" cy="1166138"/>
              <a:chOff x="7658114" y="2674731"/>
              <a:chExt cx="704296" cy="1166138"/>
            </a:xfrm>
          </p:grpSpPr>
          <p:grpSp>
            <p:nvGrpSpPr>
              <p:cNvPr id="228" name="Group 227">
                <a:extLst>
                  <a:ext uri="{FF2B5EF4-FFF2-40B4-BE49-F238E27FC236}">
                    <a16:creationId xmlns:a16="http://schemas.microsoft.com/office/drawing/2014/main" id="{F0DAB0A2-3A12-4531-B802-1E7771116EE6}"/>
                  </a:ext>
                </a:extLst>
              </p:cNvPr>
              <p:cNvGrpSpPr/>
              <p:nvPr/>
            </p:nvGrpSpPr>
            <p:grpSpPr>
              <a:xfrm rot="16200000">
                <a:off x="7427193" y="2905652"/>
                <a:ext cx="1166138" cy="704296"/>
                <a:chOff x="1252950" y="2220663"/>
                <a:chExt cx="1330426" cy="838653"/>
              </a:xfrm>
            </p:grpSpPr>
            <p:pic>
              <p:nvPicPr>
                <p:cNvPr id="230" name="Picture 229">
                  <a:extLst>
                    <a:ext uri="{FF2B5EF4-FFF2-40B4-BE49-F238E27FC236}">
                      <a16:creationId xmlns:a16="http://schemas.microsoft.com/office/drawing/2014/main" id="{B5C4134E-7B4D-4988-9B59-3EAAAB392505}"/>
                    </a:ext>
                  </a:extLst>
                </p:cNvPr>
                <p:cNvPicPr>
                  <a:picLocks noChangeAspect="1"/>
                </p:cNvPicPr>
                <p:nvPr/>
              </p:nvPicPr>
              <p:blipFill>
                <a:blip r:embed="rId5"/>
                <a:stretch>
                  <a:fillRect/>
                </a:stretch>
              </p:blipFill>
              <p:spPr>
                <a:xfrm rot="10800000">
                  <a:off x="1252950" y="2220663"/>
                  <a:ext cx="1330426" cy="253991"/>
                </a:xfrm>
                <a:prstGeom prst="rect">
                  <a:avLst/>
                </a:prstGeom>
              </p:spPr>
            </p:pic>
            <p:cxnSp>
              <p:nvCxnSpPr>
                <p:cNvPr id="231" name="Straight Connector 230">
                  <a:extLst>
                    <a:ext uri="{FF2B5EF4-FFF2-40B4-BE49-F238E27FC236}">
                      <a16:creationId xmlns:a16="http://schemas.microsoft.com/office/drawing/2014/main" id="{CAF81ECE-8781-463E-BDEF-5C0C60BA0049}"/>
                    </a:ext>
                  </a:extLst>
                </p:cNvPr>
                <p:cNvCxnSpPr/>
                <p:nvPr/>
              </p:nvCxnSpPr>
              <p:spPr>
                <a:xfrm flipV="1">
                  <a:off x="2027531" y="2989768"/>
                  <a:ext cx="0" cy="69548"/>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grpSp>
          <p:cxnSp>
            <p:nvCxnSpPr>
              <p:cNvPr id="229" name="Straight Connector 228">
                <a:extLst>
                  <a:ext uri="{FF2B5EF4-FFF2-40B4-BE49-F238E27FC236}">
                    <a16:creationId xmlns:a16="http://schemas.microsoft.com/office/drawing/2014/main" id="{C61134FA-5FD7-43C2-AEEF-D6B4F786411E}"/>
                  </a:ext>
                </a:extLst>
              </p:cNvPr>
              <p:cNvCxnSpPr/>
              <p:nvPr/>
            </p:nvCxnSpPr>
            <p:spPr>
              <a:xfrm rot="16200000" flipV="1">
                <a:off x="7908033" y="3128551"/>
                <a:ext cx="0" cy="66759"/>
              </a:xfrm>
              <a:prstGeom prst="line">
                <a:avLst/>
              </a:prstGeom>
              <a:ln w="22225" cap="rnd">
                <a:solidFill>
                  <a:srgbClr val="8FC301"/>
                </a:solidFill>
              </a:ln>
            </p:spPr>
            <p:style>
              <a:lnRef idx="1">
                <a:schemeClr val="accent1"/>
              </a:lnRef>
              <a:fillRef idx="0">
                <a:schemeClr val="accent1"/>
              </a:fillRef>
              <a:effectRef idx="0">
                <a:schemeClr val="accent1"/>
              </a:effectRef>
              <a:fontRef idx="minor">
                <a:schemeClr val="tx1"/>
              </a:fontRef>
            </p:style>
          </p:cxnSp>
          <p:pic>
            <p:nvPicPr>
              <p:cNvPr id="227" name="Picture 226">
                <a:extLst>
                  <a:ext uri="{FF2B5EF4-FFF2-40B4-BE49-F238E27FC236}">
                    <a16:creationId xmlns:a16="http://schemas.microsoft.com/office/drawing/2014/main" id="{D0B48683-D693-4E8E-9C5A-47BD9CB737F8}"/>
                  </a:ext>
                </a:extLst>
              </p:cNvPr>
              <p:cNvPicPr>
                <a:picLocks noChangeAspect="1"/>
              </p:cNvPicPr>
              <p:nvPr/>
            </p:nvPicPr>
            <p:blipFill rotWithShape="1">
              <a:blip r:embed="rId4"/>
              <a:srcRect l="5147" t="4407" r="4728" b="4969"/>
              <a:stretch/>
            </p:blipFill>
            <p:spPr>
              <a:xfrm rot="16200000">
                <a:off x="7922433" y="2989714"/>
                <a:ext cx="340468" cy="328016"/>
              </a:xfrm>
              <a:prstGeom prst="diamond">
                <a:avLst/>
              </a:prstGeom>
            </p:spPr>
          </p:pic>
        </p:grpSp>
        <p:sp>
          <p:nvSpPr>
            <p:cNvPr id="226" name="TextBox 225">
              <a:extLst>
                <a:ext uri="{FF2B5EF4-FFF2-40B4-BE49-F238E27FC236}">
                  <a16:creationId xmlns:a16="http://schemas.microsoft.com/office/drawing/2014/main" id="{BC34289E-F904-4B05-85A1-6D8FDC0B266E}"/>
                </a:ext>
              </a:extLst>
            </p:cNvPr>
            <p:cNvSpPr txBox="1"/>
            <p:nvPr/>
          </p:nvSpPr>
          <p:spPr>
            <a:xfrm rot="5400000">
              <a:off x="8339225" y="2783313"/>
              <a:ext cx="518146"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LB</a:t>
              </a:r>
            </a:p>
          </p:txBody>
        </p:sp>
      </p:grpSp>
      <p:pic>
        <p:nvPicPr>
          <p:cNvPr id="224" name="Picture 223">
            <a:extLst>
              <a:ext uri="{FF2B5EF4-FFF2-40B4-BE49-F238E27FC236}">
                <a16:creationId xmlns:a16="http://schemas.microsoft.com/office/drawing/2014/main" id="{02846916-7194-4E56-8D64-5FF6F88B0064}"/>
              </a:ext>
            </a:extLst>
          </p:cNvPr>
          <p:cNvPicPr>
            <a:picLocks noChangeAspect="1"/>
          </p:cNvPicPr>
          <p:nvPr/>
        </p:nvPicPr>
        <p:blipFill>
          <a:blip r:embed="rId3"/>
          <a:stretch>
            <a:fillRect/>
          </a:stretch>
        </p:blipFill>
        <p:spPr>
          <a:xfrm>
            <a:off x="9870831" y="5469118"/>
            <a:ext cx="534108" cy="487580"/>
          </a:xfrm>
          <a:prstGeom prst="rect">
            <a:avLst/>
          </a:prstGeom>
        </p:spPr>
      </p:pic>
      <p:sp>
        <p:nvSpPr>
          <p:cNvPr id="248" name="TextBox 247">
            <a:extLst>
              <a:ext uri="{FF2B5EF4-FFF2-40B4-BE49-F238E27FC236}">
                <a16:creationId xmlns:a16="http://schemas.microsoft.com/office/drawing/2014/main" id="{7BA55FAC-E417-4240-A129-A16E7C78575E}"/>
              </a:ext>
            </a:extLst>
          </p:cNvPr>
          <p:cNvSpPr txBox="1"/>
          <p:nvPr/>
        </p:nvSpPr>
        <p:spPr>
          <a:xfrm>
            <a:off x="9800953" y="5969360"/>
            <a:ext cx="697528" cy="276832"/>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SQL-DR</a:t>
            </a:r>
          </a:p>
        </p:txBody>
      </p:sp>
      <p:pic>
        <p:nvPicPr>
          <p:cNvPr id="177" name="Picture 176"/>
          <p:cNvPicPr>
            <a:picLocks noChangeAspect="1"/>
          </p:cNvPicPr>
          <p:nvPr/>
        </p:nvPicPr>
        <p:blipFill>
          <a:blip r:embed="rId7"/>
          <a:stretch>
            <a:fillRect/>
          </a:stretch>
        </p:blipFill>
        <p:spPr>
          <a:xfrm>
            <a:off x="4028108" y="2407782"/>
            <a:ext cx="649947" cy="550591"/>
          </a:xfrm>
          <a:prstGeom prst="rect">
            <a:avLst/>
          </a:prstGeom>
        </p:spPr>
      </p:pic>
      <p:pic>
        <p:nvPicPr>
          <p:cNvPr id="185" name="Picture 184"/>
          <p:cNvPicPr>
            <a:picLocks noChangeAspect="1"/>
          </p:cNvPicPr>
          <p:nvPr/>
        </p:nvPicPr>
        <p:blipFill>
          <a:blip r:embed="rId7"/>
          <a:stretch>
            <a:fillRect/>
          </a:stretch>
        </p:blipFill>
        <p:spPr>
          <a:xfrm>
            <a:off x="3803662" y="4945462"/>
            <a:ext cx="649947" cy="550591"/>
          </a:xfrm>
          <a:prstGeom prst="rect">
            <a:avLst/>
          </a:prstGeom>
        </p:spPr>
      </p:pic>
      <p:sp>
        <p:nvSpPr>
          <p:cNvPr id="381" name="TextBox 380"/>
          <p:cNvSpPr txBox="1"/>
          <p:nvPr/>
        </p:nvSpPr>
        <p:spPr>
          <a:xfrm>
            <a:off x="6469457" y="5511700"/>
            <a:ext cx="747078"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S2ASR</a:t>
            </a:r>
          </a:p>
        </p:txBody>
      </p:sp>
      <p:pic>
        <p:nvPicPr>
          <p:cNvPr id="363" name="Picture 362"/>
          <p:cNvPicPr>
            <a:picLocks noChangeAspect="1"/>
          </p:cNvPicPr>
          <p:nvPr/>
        </p:nvPicPr>
        <p:blipFill>
          <a:blip r:embed="rId7"/>
          <a:stretch>
            <a:fillRect/>
          </a:stretch>
        </p:blipFill>
        <p:spPr>
          <a:xfrm>
            <a:off x="6691667" y="4922830"/>
            <a:ext cx="584752" cy="514178"/>
          </a:xfrm>
          <a:prstGeom prst="rect">
            <a:avLst/>
          </a:prstGeom>
        </p:spPr>
      </p:pic>
      <p:grpSp>
        <p:nvGrpSpPr>
          <p:cNvPr id="4" name="Group 3">
            <a:extLst>
              <a:ext uri="{FF2B5EF4-FFF2-40B4-BE49-F238E27FC236}">
                <a16:creationId xmlns:a16="http://schemas.microsoft.com/office/drawing/2014/main" id="{9867173F-00CB-4306-8E86-BE7138540307}"/>
              </a:ext>
            </a:extLst>
          </p:cNvPr>
          <p:cNvGrpSpPr/>
          <p:nvPr/>
        </p:nvGrpSpPr>
        <p:grpSpPr>
          <a:xfrm>
            <a:off x="4813872" y="2338615"/>
            <a:ext cx="2596341" cy="829694"/>
            <a:chOff x="4679877" y="3130192"/>
            <a:chExt cx="2596709" cy="829812"/>
          </a:xfrm>
        </p:grpSpPr>
        <p:sp>
          <p:nvSpPr>
            <p:cNvPr id="380" name="TextBox 379"/>
            <p:cNvSpPr txBox="1"/>
            <p:nvPr/>
          </p:nvSpPr>
          <p:spPr>
            <a:xfrm>
              <a:off x="6469510" y="3683133"/>
              <a:ext cx="747184"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S1ASR</a:t>
              </a:r>
            </a:p>
          </p:txBody>
        </p:sp>
        <p:sp>
          <p:nvSpPr>
            <p:cNvPr id="382" name="TextBox 381"/>
            <p:cNvSpPr txBox="1"/>
            <p:nvPr/>
          </p:nvSpPr>
          <p:spPr>
            <a:xfrm>
              <a:off x="5138682" y="3682125"/>
              <a:ext cx="715260" cy="276871"/>
            </a:xfrm>
            <a:prstGeom prst="rect">
              <a:avLst/>
            </a:prstGeom>
            <a:noFill/>
          </p:spPr>
          <p:txBody>
            <a:bodyPr wrap="none" rtlCol="0">
              <a:spAutoFit/>
            </a:bodyPr>
            <a:lstStyle/>
            <a:p>
              <a:pPr algn="ctr" defTabSz="896181">
                <a:defRPr/>
              </a:pPr>
              <a:r>
                <a:rPr lang="en-US" sz="1175" b="1" dirty="0">
                  <a:solidFill>
                    <a:srgbClr val="505050"/>
                  </a:solidFill>
                  <a:latin typeface="Segoe UI Light"/>
                  <a:cs typeface="Segoe UI" charset="0"/>
                </a:rPr>
                <a:t>S1Cache</a:t>
              </a:r>
            </a:p>
          </p:txBody>
        </p:sp>
        <p:sp>
          <p:nvSpPr>
            <p:cNvPr id="371" name="Isosceles Triangle 370"/>
            <p:cNvSpPr/>
            <p:nvPr/>
          </p:nvSpPr>
          <p:spPr>
            <a:xfrm rot="5400000">
              <a:off x="6137924" y="3342008"/>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defRPr/>
              </a:pPr>
              <a:endParaRPr lang="en-US" sz="1765" dirty="0">
                <a:solidFill>
                  <a:srgbClr val="505050"/>
                </a:solidFill>
                <a:latin typeface="Segoe UI Semilight"/>
              </a:endParaRPr>
            </a:p>
          </p:txBody>
        </p:sp>
        <p:pic>
          <p:nvPicPr>
            <p:cNvPr id="360" name="Picture 359"/>
            <p:cNvPicPr>
              <a:picLocks noChangeAspect="1"/>
            </p:cNvPicPr>
            <p:nvPr/>
          </p:nvPicPr>
          <p:blipFill>
            <a:blip r:embed="rId7"/>
            <a:stretch>
              <a:fillRect/>
            </a:stretch>
          </p:blipFill>
          <p:spPr>
            <a:xfrm>
              <a:off x="5209602" y="3130192"/>
              <a:ext cx="584835" cy="514251"/>
            </a:xfrm>
            <a:prstGeom prst="rect">
              <a:avLst/>
            </a:prstGeom>
          </p:spPr>
        </p:pic>
        <p:pic>
          <p:nvPicPr>
            <p:cNvPr id="362" name="Picture 361"/>
            <p:cNvPicPr>
              <a:picLocks noChangeAspect="1"/>
            </p:cNvPicPr>
            <p:nvPr/>
          </p:nvPicPr>
          <p:blipFill>
            <a:blip r:embed="rId7"/>
            <a:stretch>
              <a:fillRect/>
            </a:stretch>
          </p:blipFill>
          <p:spPr>
            <a:xfrm>
              <a:off x="6691751" y="3130192"/>
              <a:ext cx="584835" cy="514251"/>
            </a:xfrm>
            <a:prstGeom prst="rect">
              <a:avLst/>
            </a:prstGeom>
          </p:spPr>
        </p:pic>
        <p:sp>
          <p:nvSpPr>
            <p:cNvPr id="369" name="Isosceles Triangle 368"/>
            <p:cNvSpPr/>
            <p:nvPr/>
          </p:nvSpPr>
          <p:spPr>
            <a:xfrm rot="5400000">
              <a:off x="4781800" y="3342008"/>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defRPr/>
              </a:pPr>
              <a:endParaRPr lang="en-US" sz="1765" dirty="0">
                <a:solidFill>
                  <a:srgbClr val="505050"/>
                </a:solidFill>
                <a:latin typeface="Segoe UI Semilight"/>
              </a:endParaRPr>
            </a:p>
          </p:txBody>
        </p:sp>
        <p:sp>
          <p:nvSpPr>
            <p:cNvPr id="372" name="Isosceles Triangle 371"/>
            <p:cNvSpPr/>
            <p:nvPr/>
          </p:nvSpPr>
          <p:spPr>
            <a:xfrm rot="5400000">
              <a:off x="6302257" y="3342008"/>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defRPr/>
              </a:pPr>
              <a:endParaRPr lang="en-US" sz="1765" dirty="0">
                <a:solidFill>
                  <a:srgbClr val="505050"/>
                </a:solidFill>
                <a:latin typeface="Segoe UI Semilight"/>
              </a:endParaRPr>
            </a:p>
          </p:txBody>
        </p:sp>
        <p:sp>
          <p:nvSpPr>
            <p:cNvPr id="368" name="Isosceles Triangle 367"/>
            <p:cNvSpPr/>
            <p:nvPr/>
          </p:nvSpPr>
          <p:spPr>
            <a:xfrm rot="5400000">
              <a:off x="4617467" y="3342008"/>
              <a:ext cx="220932" cy="96112"/>
            </a:xfrm>
            <a:prstGeom prst="triangle">
              <a:avLst/>
            </a:prstGeom>
            <a:solidFill>
              <a:srgbClr val="00B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17" tIns="44808" rIns="89617" bIns="44808" numCol="1" spcCol="0" rtlCol="0" fromWordArt="0" anchor="ctr" anchorCtr="0" forceAA="0" compatLnSpc="1">
              <a:prstTxWarp prst="textNoShape">
                <a:avLst/>
              </a:prstTxWarp>
              <a:noAutofit/>
            </a:bodyPr>
            <a:lstStyle/>
            <a:p>
              <a:pPr algn="ctr" defTabSz="896181">
                <a:defRPr/>
              </a:pPr>
              <a:endParaRPr lang="en-US" sz="1765" dirty="0">
                <a:solidFill>
                  <a:srgbClr val="505050"/>
                </a:solidFill>
                <a:latin typeface="Segoe UI Semilight"/>
              </a:endParaRPr>
            </a:p>
          </p:txBody>
        </p:sp>
      </p:grpSp>
      <p:pic>
        <p:nvPicPr>
          <p:cNvPr id="255" name="Picture 254">
            <a:extLst>
              <a:ext uri="{FF2B5EF4-FFF2-40B4-BE49-F238E27FC236}">
                <a16:creationId xmlns:a16="http://schemas.microsoft.com/office/drawing/2014/main" id="{78667C78-EA9C-4252-8B9A-E42B9296832F}"/>
              </a:ext>
            </a:extLst>
          </p:cNvPr>
          <p:cNvPicPr>
            <a:picLocks noChangeAspect="1"/>
          </p:cNvPicPr>
          <p:nvPr/>
        </p:nvPicPr>
        <p:blipFill>
          <a:blip r:embed="rId3"/>
          <a:stretch>
            <a:fillRect/>
          </a:stretch>
        </p:blipFill>
        <p:spPr>
          <a:xfrm>
            <a:off x="1279400" y="5390169"/>
            <a:ext cx="534108" cy="487580"/>
          </a:xfrm>
          <a:prstGeom prst="rect">
            <a:avLst/>
          </a:prstGeom>
        </p:spPr>
      </p:pic>
      <p:sp>
        <p:nvSpPr>
          <p:cNvPr id="256" name="TextBox 255">
            <a:extLst>
              <a:ext uri="{FF2B5EF4-FFF2-40B4-BE49-F238E27FC236}">
                <a16:creationId xmlns:a16="http://schemas.microsoft.com/office/drawing/2014/main" id="{135904EF-D992-4158-9CD7-39C7DBC84FC0}"/>
              </a:ext>
            </a:extLst>
          </p:cNvPr>
          <p:cNvSpPr txBox="1"/>
          <p:nvPr/>
        </p:nvSpPr>
        <p:spPr>
          <a:xfrm>
            <a:off x="1352975" y="5804320"/>
            <a:ext cx="585334" cy="276832"/>
          </a:xfrm>
          <a:prstGeom prst="rect">
            <a:avLst/>
          </a:prstGeom>
          <a:noFill/>
        </p:spPr>
        <p:txBody>
          <a:bodyPr wrap="none" rtlCol="0">
            <a:spAutoFit/>
          </a:bodyPr>
          <a:lstStyle/>
          <a:p>
            <a:pPr defTabSz="914016">
              <a:defRPr/>
            </a:pPr>
            <a:r>
              <a:rPr lang="en-US" sz="1175" b="1" dirty="0">
                <a:solidFill>
                  <a:srgbClr val="505050"/>
                </a:solidFill>
                <a:latin typeface="Segoe UI Light"/>
                <a:ea typeface="Segoe UI" charset="0"/>
                <a:cs typeface="Segoe UI" charset="0"/>
              </a:rPr>
              <a:t>SQLW</a:t>
            </a:r>
          </a:p>
        </p:txBody>
      </p:sp>
      <p:grpSp>
        <p:nvGrpSpPr>
          <p:cNvPr id="257" name="Group 256">
            <a:extLst>
              <a:ext uri="{FF2B5EF4-FFF2-40B4-BE49-F238E27FC236}">
                <a16:creationId xmlns:a16="http://schemas.microsoft.com/office/drawing/2014/main" id="{1128A428-EE14-4578-8C9F-9E39D5D9037D}"/>
              </a:ext>
            </a:extLst>
          </p:cNvPr>
          <p:cNvGrpSpPr/>
          <p:nvPr/>
        </p:nvGrpSpPr>
        <p:grpSpPr>
          <a:xfrm>
            <a:off x="2319152" y="2490908"/>
            <a:ext cx="1418077" cy="2115680"/>
            <a:chOff x="9868396" y="2076066"/>
            <a:chExt cx="1418278" cy="2115980"/>
          </a:xfrm>
        </p:grpSpPr>
        <p:pic>
          <p:nvPicPr>
            <p:cNvPr id="258" name="Picture 257">
              <a:extLst>
                <a:ext uri="{FF2B5EF4-FFF2-40B4-BE49-F238E27FC236}">
                  <a16:creationId xmlns:a16="http://schemas.microsoft.com/office/drawing/2014/main" id="{638B9042-FA2B-4510-9785-8AF202281721}"/>
                </a:ext>
              </a:extLst>
            </p:cNvPr>
            <p:cNvPicPr>
              <a:picLocks noChangeAspect="1"/>
            </p:cNvPicPr>
            <p:nvPr/>
          </p:nvPicPr>
          <p:blipFill>
            <a:blip r:embed="rId5"/>
            <a:stretch>
              <a:fillRect/>
            </a:stretch>
          </p:blipFill>
          <p:spPr>
            <a:xfrm rot="16200000">
              <a:off x="9782012" y="2840610"/>
              <a:ext cx="1166138" cy="213300"/>
            </a:xfrm>
            <a:prstGeom prst="rect">
              <a:avLst/>
            </a:prstGeom>
          </p:spPr>
        </p:pic>
        <p:sp>
          <p:nvSpPr>
            <p:cNvPr id="259" name="Rounded Rectangle 3">
              <a:extLst>
                <a:ext uri="{FF2B5EF4-FFF2-40B4-BE49-F238E27FC236}">
                  <a16:creationId xmlns:a16="http://schemas.microsoft.com/office/drawing/2014/main" id="{D8B8156B-E79E-432D-B257-4A92606DBA35}"/>
                </a:ext>
              </a:extLst>
            </p:cNvPr>
            <p:cNvSpPr/>
            <p:nvPr/>
          </p:nvSpPr>
          <p:spPr>
            <a:xfrm rot="16200000">
              <a:off x="9828666" y="2734037"/>
              <a:ext cx="2115980" cy="800037"/>
            </a:xfrm>
            <a:prstGeom prst="roundRect">
              <a:avLst>
                <a:gd name="adj" fmla="val 7620"/>
              </a:avLst>
            </a:prstGeom>
            <a:solidFill>
              <a:schemeClr val="bg1"/>
            </a:solidFill>
            <a:ln w="22225" cap="rnd">
              <a:solidFill>
                <a:schemeClr val="accent1">
                  <a:lumMod val="40000"/>
                  <a:lumOff val="6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16">
                <a:defRPr/>
              </a:pPr>
              <a:endParaRPr lang="en-US" sz="1765" b="1" dirty="0">
                <a:solidFill>
                  <a:srgbClr val="505050"/>
                </a:solidFill>
                <a:latin typeface="Segoe UI Light"/>
              </a:endParaRPr>
            </a:p>
          </p:txBody>
        </p:sp>
        <p:pic>
          <p:nvPicPr>
            <p:cNvPr id="260" name="Picture 259">
              <a:extLst>
                <a:ext uri="{FF2B5EF4-FFF2-40B4-BE49-F238E27FC236}">
                  <a16:creationId xmlns:a16="http://schemas.microsoft.com/office/drawing/2014/main" id="{4100E0CD-A8A4-4966-A372-D4F1C3DAEE40}"/>
                </a:ext>
              </a:extLst>
            </p:cNvPr>
            <p:cNvPicPr>
              <a:picLocks noChangeAspect="1"/>
            </p:cNvPicPr>
            <p:nvPr/>
          </p:nvPicPr>
          <p:blipFill>
            <a:blip r:embed="rId3"/>
            <a:stretch>
              <a:fillRect/>
            </a:stretch>
          </p:blipFill>
          <p:spPr>
            <a:xfrm rot="16200000">
              <a:off x="10547107" y="3301117"/>
              <a:ext cx="525160" cy="487649"/>
            </a:xfrm>
            <a:prstGeom prst="rect">
              <a:avLst/>
            </a:prstGeom>
          </p:spPr>
        </p:pic>
        <p:pic>
          <p:nvPicPr>
            <p:cNvPr id="261" name="Picture 260">
              <a:extLst>
                <a:ext uri="{FF2B5EF4-FFF2-40B4-BE49-F238E27FC236}">
                  <a16:creationId xmlns:a16="http://schemas.microsoft.com/office/drawing/2014/main" id="{5D705494-57C1-4E7E-AFD5-F4A93B3C99FE}"/>
                </a:ext>
              </a:extLst>
            </p:cNvPr>
            <p:cNvPicPr>
              <a:picLocks noChangeAspect="1"/>
            </p:cNvPicPr>
            <p:nvPr/>
          </p:nvPicPr>
          <p:blipFill>
            <a:blip r:embed="rId3"/>
            <a:stretch>
              <a:fillRect/>
            </a:stretch>
          </p:blipFill>
          <p:spPr>
            <a:xfrm rot="16200000">
              <a:off x="10559850" y="2322471"/>
              <a:ext cx="525160" cy="487649"/>
            </a:xfrm>
            <a:prstGeom prst="rect">
              <a:avLst/>
            </a:prstGeom>
          </p:spPr>
        </p:pic>
        <p:sp>
          <p:nvSpPr>
            <p:cNvPr id="262" name="TextBox 261">
              <a:extLst>
                <a:ext uri="{FF2B5EF4-FFF2-40B4-BE49-F238E27FC236}">
                  <a16:creationId xmlns:a16="http://schemas.microsoft.com/office/drawing/2014/main" id="{D6616896-9581-4C29-9216-EE8104D7C647}"/>
                </a:ext>
              </a:extLst>
            </p:cNvPr>
            <p:cNvSpPr txBox="1"/>
            <p:nvPr/>
          </p:nvSpPr>
          <p:spPr>
            <a:xfrm rot="16200000">
              <a:off x="10886731" y="3366528"/>
              <a:ext cx="515764" cy="276871"/>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AD2</a:t>
              </a:r>
            </a:p>
          </p:txBody>
        </p:sp>
        <p:pic>
          <p:nvPicPr>
            <p:cNvPr id="263" name="Picture 262">
              <a:extLst>
                <a:ext uri="{FF2B5EF4-FFF2-40B4-BE49-F238E27FC236}">
                  <a16:creationId xmlns:a16="http://schemas.microsoft.com/office/drawing/2014/main" id="{92264793-DE9F-42C3-8D43-51BD672FBF42}"/>
                </a:ext>
              </a:extLst>
            </p:cNvPr>
            <p:cNvPicPr>
              <a:picLocks noChangeAspect="1"/>
            </p:cNvPicPr>
            <p:nvPr/>
          </p:nvPicPr>
          <p:blipFill rotWithShape="1">
            <a:blip r:embed="rId4"/>
            <a:srcRect l="5147" t="4407" r="4728" b="4969"/>
            <a:stretch/>
          </p:blipFill>
          <p:spPr>
            <a:xfrm rot="5400000">
              <a:off x="9862170" y="2783251"/>
              <a:ext cx="340468" cy="328016"/>
            </a:xfrm>
            <a:prstGeom prst="diamond">
              <a:avLst/>
            </a:prstGeom>
          </p:spPr>
        </p:pic>
      </p:grpSp>
      <p:sp>
        <p:nvSpPr>
          <p:cNvPr id="130" name="Rounded Rectangle 129"/>
          <p:cNvSpPr/>
          <p:nvPr/>
        </p:nvSpPr>
        <p:spPr>
          <a:xfrm>
            <a:off x="342207" y="857636"/>
            <a:ext cx="3483082" cy="5849051"/>
          </a:xfrm>
          <a:prstGeom prst="round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225">
              <a:defRPr/>
            </a:pPr>
            <a:endParaRPr lang="en-US" b="1" dirty="0">
              <a:ln w="10160">
                <a:solidFill>
                  <a:srgbClr val="737373"/>
                </a:solidFill>
                <a:prstDash val="solid"/>
              </a:ln>
              <a:solidFill>
                <a:srgbClr val="353535"/>
              </a:solidFill>
              <a:effectLst>
                <a:outerShdw blurRad="38100" dist="22860" dir="5400000" algn="tl" rotWithShape="0">
                  <a:srgbClr val="000000">
                    <a:alpha val="30000"/>
                  </a:srgbClr>
                </a:outerShdw>
              </a:effectLst>
              <a:latin typeface="Segoe UI Semilight"/>
            </a:endParaRPr>
          </a:p>
        </p:txBody>
      </p:sp>
      <p:sp>
        <p:nvSpPr>
          <p:cNvPr id="216" name="TextBox 215">
            <a:extLst>
              <a:ext uri="{FF2B5EF4-FFF2-40B4-BE49-F238E27FC236}">
                <a16:creationId xmlns:a16="http://schemas.microsoft.com/office/drawing/2014/main" id="{05C79AB5-54C0-427E-8863-A33C8E5B70B7}"/>
              </a:ext>
            </a:extLst>
          </p:cNvPr>
          <p:cNvSpPr txBox="1"/>
          <p:nvPr/>
        </p:nvSpPr>
        <p:spPr>
          <a:xfrm>
            <a:off x="7894722" y="4380633"/>
            <a:ext cx="1173451"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264" name="TextBox 263">
            <a:extLst>
              <a:ext uri="{FF2B5EF4-FFF2-40B4-BE49-F238E27FC236}">
                <a16:creationId xmlns:a16="http://schemas.microsoft.com/office/drawing/2014/main" id="{360DB5F7-8DF9-462D-A3C4-0688170587FC}"/>
              </a:ext>
            </a:extLst>
          </p:cNvPr>
          <p:cNvSpPr txBox="1"/>
          <p:nvPr/>
        </p:nvSpPr>
        <p:spPr>
          <a:xfrm rot="16200000">
            <a:off x="10819309" y="5534878"/>
            <a:ext cx="1173451"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5" name="Arrow: Right 4">
            <a:extLst>
              <a:ext uri="{FF2B5EF4-FFF2-40B4-BE49-F238E27FC236}">
                <a16:creationId xmlns:a16="http://schemas.microsoft.com/office/drawing/2014/main" id="{7D1796C8-D9D7-48D8-A308-E21B3B54DADA}"/>
              </a:ext>
            </a:extLst>
          </p:cNvPr>
          <p:cNvSpPr/>
          <p:nvPr/>
        </p:nvSpPr>
        <p:spPr bwMode="auto">
          <a:xfrm>
            <a:off x="3869204" y="5972930"/>
            <a:ext cx="3758400" cy="18974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sp>
        <p:nvSpPr>
          <p:cNvPr id="266" name="TextBox 265">
            <a:extLst>
              <a:ext uri="{FF2B5EF4-FFF2-40B4-BE49-F238E27FC236}">
                <a16:creationId xmlns:a16="http://schemas.microsoft.com/office/drawing/2014/main" id="{8277E547-7F4C-4287-9E0A-F6AAA231017D}"/>
              </a:ext>
            </a:extLst>
          </p:cNvPr>
          <p:cNvSpPr txBox="1"/>
          <p:nvPr/>
        </p:nvSpPr>
        <p:spPr>
          <a:xfrm rot="16200000">
            <a:off x="3338914" y="2787117"/>
            <a:ext cx="492122" cy="276832"/>
          </a:xfrm>
          <a:prstGeom prst="rect">
            <a:avLst/>
          </a:prstGeom>
          <a:noFill/>
        </p:spPr>
        <p:txBody>
          <a:bodyPr wrap="square" rtlCol="0">
            <a:spAutoFit/>
          </a:bodyPr>
          <a:lstStyle/>
          <a:p>
            <a:pPr defTabSz="914016">
              <a:defRPr/>
            </a:pPr>
            <a:r>
              <a:rPr lang="en-US" sz="1175" b="1" dirty="0">
                <a:solidFill>
                  <a:srgbClr val="505050"/>
                </a:solidFill>
                <a:latin typeface="Segoe UI Light"/>
                <a:ea typeface="Segoe UI" charset="0"/>
                <a:cs typeface="Segoe UI" charset="0"/>
              </a:rPr>
              <a:t>AD1</a:t>
            </a:r>
          </a:p>
        </p:txBody>
      </p:sp>
      <p:sp>
        <p:nvSpPr>
          <p:cNvPr id="267" name="TextBox 266">
            <a:extLst>
              <a:ext uri="{FF2B5EF4-FFF2-40B4-BE49-F238E27FC236}">
                <a16:creationId xmlns:a16="http://schemas.microsoft.com/office/drawing/2014/main" id="{78E1A4D1-453D-4773-85BB-72DCCF7307E9}"/>
              </a:ext>
            </a:extLst>
          </p:cNvPr>
          <p:cNvSpPr txBox="1"/>
          <p:nvPr/>
        </p:nvSpPr>
        <p:spPr>
          <a:xfrm>
            <a:off x="2809694" y="4625453"/>
            <a:ext cx="1173451" cy="261444"/>
          </a:xfrm>
          <a:prstGeom prst="rect">
            <a:avLst/>
          </a:prstGeom>
          <a:noFill/>
        </p:spPr>
        <p:txBody>
          <a:bodyPr wrap="square" rtlCol="0">
            <a:spAutoFit/>
          </a:bodyPr>
          <a:lstStyle/>
          <a:p>
            <a:pPr defTabSz="914016">
              <a:defRPr/>
            </a:pPr>
            <a:r>
              <a:rPr lang="en-US" sz="1077" b="1" dirty="0">
                <a:solidFill>
                  <a:srgbClr val="505050"/>
                </a:solidFill>
                <a:latin typeface="Segoe UI Light"/>
                <a:ea typeface="Segoe UI" charset="0"/>
                <a:cs typeface="Segoe UI" charset="0"/>
              </a:rPr>
              <a:t>Availability Set</a:t>
            </a:r>
          </a:p>
        </p:txBody>
      </p:sp>
      <p:sp>
        <p:nvSpPr>
          <p:cNvPr id="268" name="Arrow: Right 267">
            <a:extLst>
              <a:ext uri="{FF2B5EF4-FFF2-40B4-BE49-F238E27FC236}">
                <a16:creationId xmlns:a16="http://schemas.microsoft.com/office/drawing/2014/main" id="{800D65A4-C1C0-40FC-810F-422B4AC1E304}"/>
              </a:ext>
            </a:extLst>
          </p:cNvPr>
          <p:cNvSpPr/>
          <p:nvPr/>
        </p:nvSpPr>
        <p:spPr bwMode="auto">
          <a:xfrm>
            <a:off x="3999284" y="3482845"/>
            <a:ext cx="3758400" cy="18974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Semilight"/>
            </a:endParaRPr>
          </a:p>
        </p:txBody>
      </p:sp>
      <p:sp>
        <p:nvSpPr>
          <p:cNvPr id="269" name="TextBox 268">
            <a:extLst>
              <a:ext uri="{FF2B5EF4-FFF2-40B4-BE49-F238E27FC236}">
                <a16:creationId xmlns:a16="http://schemas.microsoft.com/office/drawing/2014/main" id="{FC8620FC-82B0-4B84-B631-9B4E570092E8}"/>
              </a:ext>
            </a:extLst>
          </p:cNvPr>
          <p:cNvSpPr txBox="1"/>
          <p:nvPr/>
        </p:nvSpPr>
        <p:spPr>
          <a:xfrm>
            <a:off x="3625456" y="3046915"/>
            <a:ext cx="3909410" cy="621968"/>
          </a:xfrm>
          <a:prstGeom prst="rect">
            <a:avLst/>
          </a:prstGeom>
          <a:noFill/>
        </p:spPr>
        <p:txBody>
          <a:bodyPr wrap="square" lIns="179259" tIns="143407" rIns="179259" bIns="143407" rtlCol="0">
            <a:spAutoFit/>
          </a:bodyPr>
          <a:lstStyle/>
          <a:p>
            <a:pPr defTabSz="914225">
              <a:lnSpc>
                <a:spcPct val="90000"/>
              </a:lnSpc>
              <a:spcAft>
                <a:spcPts val="588"/>
              </a:spcAft>
              <a:defRPr/>
            </a:pPr>
            <a:r>
              <a:rPr lang="en-US" sz="2353" b="1" i="1" dirty="0">
                <a:solidFill>
                  <a:srgbClr val="002060"/>
                </a:solidFill>
                <a:latin typeface="Segoe UI Semilight"/>
              </a:rPr>
              <a:t>   AD Replication</a:t>
            </a:r>
          </a:p>
        </p:txBody>
      </p:sp>
    </p:spTree>
    <p:extLst>
      <p:ext uri="{BB962C8B-B14F-4D97-AF65-F5344CB8AC3E}">
        <p14:creationId xmlns:p14="http://schemas.microsoft.com/office/powerpoint/2010/main" val="131217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30"/>
                                        </p:tgtEl>
                                        <p:attrNameLst>
                                          <p:attrName>style.visibility</p:attrName>
                                        </p:attrNameLst>
                                      </p:cBhvr>
                                      <p:to>
                                        <p:strVal val="visible"/>
                                      </p:to>
                                    </p:set>
                                    <p:animEffect transition="in" filter="fade">
                                      <p:cBhvr>
                                        <p:cTn id="55" dur="500"/>
                                        <p:tgtEl>
                                          <p:spTgt spid="13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268"/>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6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31"/>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131" grpId="0"/>
      <p:bldP spid="131" grpId="1"/>
      <p:bldP spid="143" grpId="0" animBg="1"/>
      <p:bldP spid="205" grpId="0"/>
      <p:bldP spid="248" grpId="0"/>
      <p:bldP spid="381" grpId="0"/>
      <p:bldP spid="130" grpId="0" animBg="1"/>
      <p:bldP spid="216" grpId="0"/>
      <p:bldP spid="264" grpId="0"/>
      <p:bldP spid="5" grpId="0" animBg="1"/>
      <p:bldP spid="5" grpId="1" animBg="1"/>
      <p:bldP spid="268" grpId="0" animBg="1"/>
      <p:bldP spid="268" grpId="1" animBg="1"/>
      <p:bldP spid="269" grpId="0"/>
      <p:bldP spid="269"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Automation</a:t>
            </a:r>
            <a:br>
              <a:rPr lang="en-US" sz="3921" dirty="0"/>
            </a:br>
            <a:br>
              <a:rPr lang="en-US" sz="3921" dirty="0"/>
            </a:br>
            <a:endParaRPr lang="en-US" sz="3137" i="1" dirty="0"/>
          </a:p>
        </p:txBody>
      </p:sp>
    </p:spTree>
    <p:extLst>
      <p:ext uri="{BB962C8B-B14F-4D97-AF65-F5344CB8AC3E}">
        <p14:creationId xmlns:p14="http://schemas.microsoft.com/office/powerpoint/2010/main" val="156508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54EE6-99C1-4E08-A14E-818980072CB3}"/>
              </a:ext>
            </a:extLst>
          </p:cNvPr>
          <p:cNvPicPr>
            <a:picLocks noChangeAspect="1"/>
          </p:cNvPicPr>
          <p:nvPr/>
        </p:nvPicPr>
        <p:blipFill>
          <a:blip r:embed="rId2"/>
          <a:stretch>
            <a:fillRect/>
          </a:stretch>
        </p:blipFill>
        <p:spPr>
          <a:xfrm>
            <a:off x="9998" y="0"/>
            <a:ext cx="12172003" cy="6858000"/>
          </a:xfrm>
          <a:prstGeom prst="rect">
            <a:avLst/>
          </a:prstGeom>
        </p:spPr>
      </p:pic>
    </p:spTree>
    <p:extLst>
      <p:ext uri="{BB962C8B-B14F-4D97-AF65-F5344CB8AC3E}">
        <p14:creationId xmlns:p14="http://schemas.microsoft.com/office/powerpoint/2010/main" val="1793473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Azure Automaton</a:t>
            </a:r>
          </a:p>
        </p:txBody>
      </p:sp>
      <p:sp>
        <p:nvSpPr>
          <p:cNvPr id="47" name="Text Placeholder 2"/>
          <p:cNvSpPr>
            <a:spLocks noGrp="1"/>
          </p:cNvSpPr>
          <p:nvPr>
            <p:ph type="body" sz="quarter" idx="13"/>
          </p:nvPr>
        </p:nvSpPr>
        <p:spPr>
          <a:xfrm>
            <a:off x="403144" y="1143325"/>
            <a:ext cx="11172383" cy="4955345"/>
          </a:xfrm>
        </p:spPr>
        <p:txBody>
          <a:bodyPr>
            <a:normAutofit/>
          </a:bodyPr>
          <a:lstStyle/>
          <a:p>
            <a:r>
              <a:rPr lang="en-US" sz="2400" dirty="0">
                <a:solidFill>
                  <a:schemeClr val="tx1"/>
                </a:solidFill>
                <a:latin typeface="Segoe UI Light" panose="020B0502040204020203" pitchFamily="34" charset="0"/>
                <a:cs typeface="Segoe UI Light" panose="020B0502040204020203" pitchFamily="34" charset="0"/>
              </a:rPr>
              <a:t>Automation Account</a:t>
            </a:r>
          </a:p>
          <a:p>
            <a:r>
              <a:rPr lang="en-US" sz="2400" dirty="0">
                <a:solidFill>
                  <a:schemeClr val="tx1"/>
                </a:solidFill>
                <a:latin typeface="Segoe UI Light" panose="020B0502040204020203" pitchFamily="34" charset="0"/>
                <a:cs typeface="Segoe UI Light" panose="020B0502040204020203" pitchFamily="34" charset="0"/>
              </a:rPr>
              <a:t>Assets</a:t>
            </a:r>
          </a:p>
          <a:p>
            <a:r>
              <a:rPr lang="en-US" sz="2400" dirty="0">
                <a:solidFill>
                  <a:schemeClr val="tx1"/>
                </a:solidFill>
                <a:latin typeface="Segoe UI Light" panose="020B0502040204020203" pitchFamily="34" charset="0"/>
                <a:cs typeface="Segoe UI Light" panose="020B0502040204020203" pitchFamily="34" charset="0"/>
              </a:rPr>
              <a:t>Runbooks</a:t>
            </a:r>
          </a:p>
          <a:p>
            <a:r>
              <a:rPr lang="en-US" sz="2400" dirty="0">
                <a:solidFill>
                  <a:schemeClr val="tx1"/>
                </a:solidFill>
                <a:latin typeface="Segoe UI Light" panose="020B0502040204020203" pitchFamily="34" charset="0"/>
                <a:cs typeface="Segoe UI Light" panose="020B0502040204020203" pitchFamily="34" charset="0"/>
              </a:rPr>
              <a:t>Author Runbooks</a:t>
            </a:r>
          </a:p>
          <a:p>
            <a:r>
              <a:rPr lang="en-US" sz="2400" dirty="0">
                <a:solidFill>
                  <a:schemeClr val="tx1"/>
                </a:solidFill>
                <a:latin typeface="Segoe UI Light" panose="020B0502040204020203" pitchFamily="34" charset="0"/>
                <a:cs typeface="Segoe UI Light" panose="020B0502040204020203" pitchFamily="34" charset="0"/>
              </a:rPr>
              <a:t>Desired State Configuration</a:t>
            </a:r>
          </a:p>
          <a:p>
            <a:r>
              <a:rPr lang="en-US" sz="2400" dirty="0">
                <a:solidFill>
                  <a:schemeClr val="tx1"/>
                </a:solidFill>
                <a:latin typeface="Segoe UI Light" panose="020B0502040204020203" pitchFamily="34" charset="0"/>
                <a:cs typeface="Segoe UI Light" panose="020B0502040204020203" pitchFamily="34" charset="0"/>
              </a:rPr>
              <a:t>Monitoring &amp; Troubleshooting</a:t>
            </a:r>
          </a:p>
          <a:p>
            <a:endParaRPr lang="en-US" sz="2400" dirty="0">
              <a:solidFill>
                <a:schemeClr val="tx1"/>
              </a:solidFill>
              <a:latin typeface="Segoe UI Light" panose="020B0502040204020203" pitchFamily="34" charset="0"/>
              <a:cs typeface="Segoe UI Light" panose="020B0502040204020203" pitchFamily="34" charset="0"/>
            </a:endParaRPr>
          </a:p>
        </p:txBody>
      </p:sp>
    </p:spTree>
    <p:custDataLst>
      <p:tags r:id="rId1"/>
    </p:custDataLst>
    <p:extLst>
      <p:ext uri="{BB962C8B-B14F-4D97-AF65-F5344CB8AC3E}">
        <p14:creationId xmlns:p14="http://schemas.microsoft.com/office/powerpoint/2010/main" val="952176053"/>
      </p:ext>
    </p:extLst>
  </p:cSld>
  <p:clrMapOvr>
    <a:masterClrMapping/>
  </p:clrMapOvr>
  <mc:AlternateContent xmlns:mc="http://schemas.openxmlformats.org/markup-compatibility/2006" xmlns:p14="http://schemas.microsoft.com/office/powerpoint/2010/main">
    <mc:Choice Requires="p14">
      <p:transition spd="med" p14:dur="700" advTm="64092">
        <p:fade/>
      </p:transition>
    </mc:Choice>
    <mc:Fallback xmlns="">
      <p:transition spd="med" advTm="64092">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Automation Assets</a:t>
            </a:r>
          </a:p>
        </p:txBody>
      </p:sp>
      <p:sp>
        <p:nvSpPr>
          <p:cNvPr id="4" name="Text Placeholder 3"/>
          <p:cNvSpPr>
            <a:spLocks noGrp="1"/>
          </p:cNvSpPr>
          <p:nvPr>
            <p:ph type="body" sz="quarter" idx="13"/>
          </p:nvPr>
        </p:nvSpPr>
        <p:spPr>
          <a:xfrm>
            <a:off x="402336" y="1143000"/>
            <a:ext cx="10731238" cy="5269375"/>
          </a:xfrm>
        </p:spPr>
        <p:txBody>
          <a:bodyPr>
            <a:normAutofit/>
          </a:bodyPr>
          <a:lstStyle/>
          <a:p>
            <a:r>
              <a:rPr lang="en-US" sz="2000" dirty="0">
                <a:latin typeface="Segoe UI Light" panose="020B0502040204020203" pitchFamily="34" charset="0"/>
                <a:cs typeface="Segoe UI Light" panose="020B0502040204020203" pitchFamily="34" charset="0"/>
              </a:rPr>
              <a:t>Azure Automation Assets are settings that are saved and made globally available to be used in or associated with a Runbook.</a:t>
            </a:r>
          </a:p>
          <a:p>
            <a:r>
              <a:rPr lang="en-US" sz="2000" dirty="0">
                <a:latin typeface="Segoe UI Light" panose="020B0502040204020203" pitchFamily="34" charset="0"/>
                <a:cs typeface="Segoe UI Light" panose="020B0502040204020203" pitchFamily="34" charset="0"/>
              </a:rPr>
              <a:t>Assets are encrypted and stored in Azure Automation using a unique key that is generated for each Automation account.</a:t>
            </a:r>
          </a:p>
          <a:p>
            <a:r>
              <a:rPr lang="en-US" sz="2000" dirty="0">
                <a:latin typeface="Segoe UI Light" panose="020B0502040204020203" pitchFamily="34" charset="0"/>
                <a:cs typeface="Segoe UI Light" panose="020B0502040204020203" pitchFamily="34" charset="0"/>
              </a:rPr>
              <a:t>The unique key is encrypted by a master certificate and stored in Azure Automation.</a:t>
            </a:r>
          </a:p>
          <a:p>
            <a:r>
              <a:rPr lang="en-US" sz="2000" dirty="0">
                <a:latin typeface="Segoe UI Light" panose="020B0502040204020203" pitchFamily="34" charset="0"/>
                <a:cs typeface="Segoe UI Light" panose="020B0502040204020203" pitchFamily="34" charset="0"/>
              </a:rPr>
              <a:t>There are six different types of Automation Assets:</a:t>
            </a:r>
          </a:p>
          <a:p>
            <a:pPr marL="0" indent="0">
              <a:buNone/>
            </a:pPr>
            <a:endParaRPr lang="en-US" sz="20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2988299" y="3596829"/>
            <a:ext cx="2627453"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Integration Modules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Schedules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Variables</a:t>
            </a:r>
          </a:p>
        </p:txBody>
      </p:sp>
      <p:sp>
        <p:nvSpPr>
          <p:cNvPr id="7" name="TextBox 6"/>
          <p:cNvSpPr txBox="1"/>
          <p:nvPr/>
        </p:nvSpPr>
        <p:spPr>
          <a:xfrm>
            <a:off x="661788" y="3596829"/>
            <a:ext cx="2326511" cy="1015663"/>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Certificates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Connections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Credentials</a:t>
            </a:r>
          </a:p>
        </p:txBody>
      </p:sp>
      <p:pic>
        <p:nvPicPr>
          <p:cNvPr id="8" name="Picture 7"/>
          <p:cNvPicPr>
            <a:picLocks noChangeAspect="1"/>
          </p:cNvPicPr>
          <p:nvPr/>
        </p:nvPicPr>
        <p:blipFill>
          <a:blip r:embed="rId3"/>
          <a:stretch>
            <a:fillRect/>
          </a:stretch>
        </p:blipFill>
        <p:spPr>
          <a:xfrm>
            <a:off x="6928500" y="3282697"/>
            <a:ext cx="4103794" cy="2916941"/>
          </a:xfrm>
          <a:prstGeom prst="rect">
            <a:avLst/>
          </a:prstGeom>
        </p:spPr>
      </p:pic>
    </p:spTree>
    <p:extLst>
      <p:ext uri="{BB962C8B-B14F-4D97-AF65-F5344CB8AC3E}">
        <p14:creationId xmlns:p14="http://schemas.microsoft.com/office/powerpoint/2010/main" val="440787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DD7"/>
                </a:solidFill>
              </a:rPr>
              <a:t>Credentials</a:t>
            </a:r>
          </a:p>
        </p:txBody>
      </p:sp>
      <p:sp>
        <p:nvSpPr>
          <p:cNvPr id="4" name="Text Placeholder 3"/>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An Automation credential asset holds a </a:t>
            </a:r>
            <a:r>
              <a:rPr lang="en-US" sz="2000" dirty="0" err="1">
                <a:latin typeface="Segoe UI Light" panose="020B0502040204020203" pitchFamily="34" charset="0"/>
                <a:cs typeface="Segoe UI Light" panose="020B0502040204020203" pitchFamily="34" charset="0"/>
              </a:rPr>
              <a:t>PSCredential</a:t>
            </a:r>
            <a:r>
              <a:rPr lang="en-US" sz="2000" dirty="0">
                <a:latin typeface="Segoe UI Light" panose="020B0502040204020203" pitchFamily="34" charset="0"/>
                <a:cs typeface="Segoe UI Light" panose="020B0502040204020203" pitchFamily="34" charset="0"/>
              </a:rPr>
              <a:t> object which contains security credentials such as a username and password.</a:t>
            </a:r>
          </a:p>
          <a:p>
            <a:r>
              <a:rPr lang="en-US" sz="2000" dirty="0">
                <a:latin typeface="Segoe UI Light" panose="020B0502040204020203" pitchFamily="34" charset="0"/>
                <a:cs typeface="Segoe UI Light" panose="020B0502040204020203" pitchFamily="34" charset="0"/>
              </a:rPr>
              <a:t>Simplifies Runbook and DSC configurations that may use cmdlets that accept a </a:t>
            </a:r>
            <a:r>
              <a:rPr lang="en-US" sz="2000" dirty="0" err="1">
                <a:latin typeface="Segoe UI Light" panose="020B0502040204020203" pitchFamily="34" charset="0"/>
                <a:cs typeface="Segoe UI Light" panose="020B0502040204020203" pitchFamily="34" charset="0"/>
              </a:rPr>
              <a:t>PSCredential</a:t>
            </a:r>
            <a:r>
              <a:rPr lang="en-US" sz="2000" dirty="0">
                <a:latin typeface="Segoe UI Light" panose="020B0502040204020203" pitchFamily="34" charset="0"/>
                <a:cs typeface="Segoe UI Light" panose="020B0502040204020203" pitchFamily="34" charset="0"/>
              </a:rPr>
              <a:t> object for authentication.</a:t>
            </a:r>
          </a:p>
          <a:p>
            <a:r>
              <a:rPr lang="en-US" sz="2000" dirty="0">
                <a:latin typeface="Segoe UI Light" panose="020B0502040204020203" pitchFamily="34" charset="0"/>
                <a:cs typeface="Segoe UI Light" panose="020B0502040204020203" pitchFamily="34" charset="0"/>
              </a:rPr>
              <a:t>Credentials can be created using PowerShell or the Azure portal.</a:t>
            </a:r>
          </a:p>
        </p:txBody>
      </p:sp>
      <p:pic>
        <p:nvPicPr>
          <p:cNvPr id="3" name="Picture 2"/>
          <p:cNvPicPr>
            <a:picLocks noChangeAspect="1"/>
          </p:cNvPicPr>
          <p:nvPr/>
        </p:nvPicPr>
        <p:blipFill>
          <a:blip r:embed="rId3"/>
          <a:stretch>
            <a:fillRect/>
          </a:stretch>
        </p:blipFill>
        <p:spPr>
          <a:xfrm>
            <a:off x="8242554" y="2647950"/>
            <a:ext cx="3333750" cy="3848100"/>
          </a:xfrm>
          <a:prstGeom prst="rect">
            <a:avLst/>
          </a:prstGeom>
        </p:spPr>
      </p:pic>
    </p:spTree>
    <p:extLst>
      <p:ext uri="{BB962C8B-B14F-4D97-AF65-F5344CB8AC3E}">
        <p14:creationId xmlns:p14="http://schemas.microsoft.com/office/powerpoint/2010/main" val="3486011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DD7"/>
                </a:solidFill>
              </a:rPr>
              <a:t>Schedules</a:t>
            </a:r>
          </a:p>
        </p:txBody>
      </p:sp>
      <p:sp>
        <p:nvSpPr>
          <p:cNvPr id="4" name="Text Placeholder 3"/>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Azure Automation Schedules are used to schedule Runbooks to run automatically.</a:t>
            </a:r>
          </a:p>
          <a:p>
            <a:r>
              <a:rPr lang="en-US" sz="2000" dirty="0">
                <a:latin typeface="Segoe UI Light" panose="020B0502040204020203" pitchFamily="34" charset="0"/>
                <a:cs typeface="Segoe UI Light" panose="020B0502040204020203" pitchFamily="34" charset="0"/>
              </a:rPr>
              <a:t>Could be either a single date and time or it could be a recurring hourly, daily, weekly, or monthly schedule to start the Runbook multiple times.</a:t>
            </a:r>
          </a:p>
          <a:p>
            <a:r>
              <a:rPr lang="en-US" sz="2000" dirty="0">
                <a:latin typeface="Segoe UI Light" panose="020B0502040204020203" pitchFamily="34" charset="0"/>
                <a:cs typeface="Segoe UI Light" panose="020B0502040204020203" pitchFamily="34" charset="0"/>
              </a:rPr>
              <a:t>Schedules can be created using PowerShell or the Azure portal.</a:t>
            </a:r>
          </a:p>
          <a:p>
            <a:r>
              <a:rPr lang="en-US" sz="2000" dirty="0">
                <a:latin typeface="Segoe UI Light" panose="020B0502040204020203" pitchFamily="34" charset="0"/>
                <a:cs typeface="Segoe UI Light" panose="020B0502040204020203" pitchFamily="34" charset="0"/>
              </a:rPr>
              <a:t>Schedules do not currently support Azure Automation DSC configurations.</a:t>
            </a:r>
          </a:p>
          <a:p>
            <a:endParaRPr lang="en-US" sz="2000" dirty="0">
              <a:latin typeface="Segoe UI Light" panose="020B0502040204020203" pitchFamily="34" charset="0"/>
              <a:cs typeface="Segoe UI Light" panose="020B0502040204020203" pitchFamily="34" charset="0"/>
            </a:endParaRPr>
          </a:p>
          <a:p>
            <a:endParaRPr lang="en-US" sz="200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8280152" y="3181349"/>
            <a:ext cx="3161879" cy="3361121"/>
          </a:xfrm>
          <a:prstGeom prst="rect">
            <a:avLst/>
          </a:prstGeom>
        </p:spPr>
      </p:pic>
    </p:spTree>
    <p:extLst>
      <p:ext uri="{BB962C8B-B14F-4D97-AF65-F5344CB8AC3E}">
        <p14:creationId xmlns:p14="http://schemas.microsoft.com/office/powerpoint/2010/main" val="5632942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DD7"/>
                </a:solidFill>
              </a:rPr>
              <a:t>Variables</a:t>
            </a:r>
          </a:p>
        </p:txBody>
      </p:sp>
      <p:sp>
        <p:nvSpPr>
          <p:cNvPr id="4" name="Text Placeholder 3"/>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Variable assets are values that are available to all Runbooks and DSC configurations in your automation account.</a:t>
            </a:r>
          </a:p>
          <a:p>
            <a:r>
              <a:rPr lang="en-US" sz="2000" dirty="0">
                <a:latin typeface="Segoe UI Light" panose="020B0502040204020203" pitchFamily="34" charset="0"/>
                <a:cs typeface="Segoe UI Light" panose="020B0502040204020203" pitchFamily="34" charset="0"/>
              </a:rPr>
              <a:t>Can be created, modified, and retrieved from the Azure portal, PowerShell, and from within a Runbook or DSC configuration.</a:t>
            </a:r>
          </a:p>
          <a:p>
            <a:r>
              <a:rPr lang="en-US" sz="2000" dirty="0">
                <a:latin typeface="Segoe UI Light" panose="020B0502040204020203" pitchFamily="34" charset="0"/>
                <a:cs typeface="Segoe UI Light" panose="020B0502040204020203" pitchFamily="34" charset="0"/>
              </a:rPr>
              <a:t>Automation variables are useful for:</a:t>
            </a:r>
          </a:p>
          <a:p>
            <a:pPr lvl="1"/>
            <a:r>
              <a:rPr lang="en-US" sz="1800" dirty="0">
                <a:latin typeface="Segoe UI Light" panose="020B0502040204020203" pitchFamily="34" charset="0"/>
                <a:cs typeface="Segoe UI Light" panose="020B0502040204020203" pitchFamily="34" charset="0"/>
              </a:rPr>
              <a:t>Sharing a value between multiple Runbooks or DSC configurations.</a:t>
            </a:r>
          </a:p>
          <a:p>
            <a:pPr lvl="1"/>
            <a:r>
              <a:rPr lang="en-US" sz="1800" dirty="0">
                <a:latin typeface="Segoe UI Light" panose="020B0502040204020203" pitchFamily="34" charset="0"/>
                <a:cs typeface="Segoe UI Light" panose="020B0502040204020203" pitchFamily="34" charset="0"/>
              </a:rPr>
              <a:t>Sharing a value between multiple jobs from the same Runbook or DSC configuration.</a:t>
            </a:r>
          </a:p>
          <a:p>
            <a:pPr lvl="1"/>
            <a:r>
              <a:rPr lang="en-US" sz="1800" dirty="0">
                <a:latin typeface="Segoe UI Light" panose="020B0502040204020203" pitchFamily="34" charset="0"/>
                <a:cs typeface="Segoe UI Light" panose="020B0502040204020203" pitchFamily="34" charset="0"/>
              </a:rPr>
              <a:t>Managing a value from the portal or from a PowerShell command line that is used by Runbooks or DSC configurations.</a:t>
            </a:r>
          </a:p>
          <a:p>
            <a:r>
              <a:rPr lang="en-US" sz="2000" dirty="0">
                <a:latin typeface="Segoe UI Light" panose="020B0502040204020203" pitchFamily="34" charset="0"/>
                <a:cs typeface="Segoe UI Light" panose="020B0502040204020203" pitchFamily="34" charset="0"/>
              </a:rPr>
              <a:t>Variables can be stored encrypted.</a:t>
            </a:r>
            <a:endParaRPr lang="en-US" sz="1800" dirty="0">
              <a:latin typeface="Segoe UI Light" panose="020B0502040204020203" pitchFamily="34" charset="0"/>
              <a:cs typeface="Segoe UI Light" panose="020B0502040204020203" pitchFamily="34" charset="0"/>
            </a:endParaRPr>
          </a:p>
          <a:p>
            <a:pPr lvl="1"/>
            <a:endParaRPr lang="en-US" sz="1800" dirty="0">
              <a:latin typeface="Segoe UI Light" panose="020B0502040204020203" pitchFamily="34" charset="0"/>
              <a:cs typeface="Segoe UI Light" panose="020B0502040204020203" pitchFamily="34" charset="0"/>
            </a:endParaRPr>
          </a:p>
        </p:txBody>
      </p:sp>
      <p:pic>
        <p:nvPicPr>
          <p:cNvPr id="3" name="Picture 2"/>
          <p:cNvPicPr>
            <a:picLocks noChangeAspect="1"/>
          </p:cNvPicPr>
          <p:nvPr/>
        </p:nvPicPr>
        <p:blipFill>
          <a:blip r:embed="rId3"/>
          <a:stretch>
            <a:fillRect/>
          </a:stretch>
        </p:blipFill>
        <p:spPr>
          <a:xfrm>
            <a:off x="8224085" y="3930316"/>
            <a:ext cx="2435893" cy="2752421"/>
          </a:xfrm>
          <a:prstGeom prst="rect">
            <a:avLst/>
          </a:prstGeom>
        </p:spPr>
      </p:pic>
    </p:spTree>
    <p:extLst>
      <p:ext uri="{BB962C8B-B14F-4D97-AF65-F5344CB8AC3E}">
        <p14:creationId xmlns:p14="http://schemas.microsoft.com/office/powerpoint/2010/main" val="384104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What is a Runbook</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In Azure Automation, a Runbook is a file that contains a set of procedures and operations.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Runbooks are used as input for the Azure Automation service to process.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contents of a Runbook file is written using PowerShell or PowerShell Workflow commands.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PowerShell Workflow is a PowerShell extension that allows you to run a PowerShell script on multiple devices in parallel with added functionality such as checkpoints, suspend &amp; restart.</a:t>
            </a:r>
          </a:p>
        </p:txBody>
      </p:sp>
      <p:pic>
        <p:nvPicPr>
          <p:cNvPr id="5" name="Picture 4"/>
          <p:cNvPicPr>
            <a:picLocks noChangeAspect="1"/>
          </p:cNvPicPr>
          <p:nvPr/>
        </p:nvPicPr>
        <p:blipFill>
          <a:blip r:embed="rId3"/>
          <a:stretch>
            <a:fillRect/>
          </a:stretch>
        </p:blipFill>
        <p:spPr>
          <a:xfrm>
            <a:off x="4341103" y="4853937"/>
            <a:ext cx="7235201" cy="1400559"/>
          </a:xfrm>
          <a:prstGeom prst="rect">
            <a:avLst/>
          </a:prstGeom>
        </p:spPr>
      </p:pic>
    </p:spTree>
    <p:extLst>
      <p:ext uri="{BB962C8B-B14F-4D97-AF65-F5344CB8AC3E}">
        <p14:creationId xmlns:p14="http://schemas.microsoft.com/office/powerpoint/2010/main" val="26730452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Start a Runbook</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There are 7 different ways in which you can start a Runbook.</a:t>
            </a:r>
          </a:p>
          <a:p>
            <a:pPr lvl="1"/>
            <a:r>
              <a:rPr lang="en-US" sz="1800" dirty="0">
                <a:latin typeface="Segoe UI Light" panose="020B0502040204020203" pitchFamily="34" charset="0"/>
                <a:cs typeface="Segoe UI Light" panose="020B0502040204020203" pitchFamily="34" charset="0"/>
              </a:rPr>
              <a:t>Azure Portal</a:t>
            </a:r>
          </a:p>
          <a:p>
            <a:pPr lvl="1"/>
            <a:r>
              <a:rPr lang="en-US" sz="1800" dirty="0">
                <a:latin typeface="Segoe UI Light" panose="020B0502040204020203" pitchFamily="34" charset="0"/>
                <a:cs typeface="Segoe UI Light" panose="020B0502040204020203" pitchFamily="34" charset="0"/>
              </a:rPr>
              <a:t>PowerShell</a:t>
            </a:r>
          </a:p>
          <a:p>
            <a:pPr lvl="1"/>
            <a:r>
              <a:rPr lang="en-US" sz="1800" dirty="0">
                <a:latin typeface="Segoe UI Light" panose="020B0502040204020203" pitchFamily="34" charset="0"/>
                <a:cs typeface="Segoe UI Light" panose="020B0502040204020203" pitchFamily="34" charset="0"/>
              </a:rPr>
              <a:t>Azure Automation API</a:t>
            </a:r>
          </a:p>
          <a:p>
            <a:pPr lvl="1"/>
            <a:r>
              <a:rPr lang="en-US" sz="1800" dirty="0" err="1">
                <a:latin typeface="Segoe UI Light" panose="020B0502040204020203" pitchFamily="34" charset="0"/>
                <a:cs typeface="Segoe UI Light" panose="020B0502040204020203" pitchFamily="34" charset="0"/>
              </a:rPr>
              <a:t>Webhooks</a:t>
            </a:r>
            <a:endParaRPr lang="en-US" sz="1800" dirty="0">
              <a:latin typeface="Segoe UI Light" panose="020B0502040204020203" pitchFamily="34" charset="0"/>
              <a:cs typeface="Segoe UI Light" panose="020B0502040204020203" pitchFamily="34" charset="0"/>
            </a:endParaRPr>
          </a:p>
          <a:p>
            <a:pPr lvl="1"/>
            <a:r>
              <a:rPr lang="en-US" sz="1800" dirty="0">
                <a:latin typeface="Segoe UI Light" panose="020B0502040204020203" pitchFamily="34" charset="0"/>
                <a:cs typeface="Segoe UI Light" panose="020B0502040204020203" pitchFamily="34" charset="0"/>
              </a:rPr>
              <a:t>Respond to Azure Alert</a:t>
            </a:r>
          </a:p>
          <a:p>
            <a:pPr lvl="1"/>
            <a:r>
              <a:rPr lang="en-US" sz="1800" dirty="0">
                <a:latin typeface="Segoe UI Light" panose="020B0502040204020203" pitchFamily="34" charset="0"/>
                <a:cs typeface="Segoe UI Light" panose="020B0502040204020203" pitchFamily="34" charset="0"/>
              </a:rPr>
              <a:t>Schedule</a:t>
            </a:r>
          </a:p>
          <a:p>
            <a:pPr lvl="1"/>
            <a:r>
              <a:rPr lang="en-US" sz="1800" dirty="0">
                <a:latin typeface="Segoe UI Light" panose="020B0502040204020203" pitchFamily="34" charset="0"/>
                <a:cs typeface="Segoe UI Light" panose="020B0502040204020203" pitchFamily="34" charset="0"/>
              </a:rPr>
              <a:t>From Another Runbook</a:t>
            </a:r>
          </a:p>
          <a:p>
            <a:pPr marL="457200" lvl="1" indent="0">
              <a:buNone/>
            </a:pPr>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most common methods in use today are Schedule, PowerShell, the Azure Portal and </a:t>
            </a:r>
            <a:r>
              <a:rPr lang="en-US" sz="2000" dirty="0" err="1">
                <a:latin typeface="Segoe UI Light" panose="020B0502040204020203" pitchFamily="34" charset="0"/>
                <a:cs typeface="Segoe UI Light" panose="020B0502040204020203" pitchFamily="34" charset="0"/>
              </a:rPr>
              <a:t>Webhooks</a:t>
            </a:r>
            <a:r>
              <a:rPr lang="en-US" sz="2000" dirty="0">
                <a:latin typeface="Segoe UI Light" panose="020B0502040204020203" pitchFamily="34" charset="0"/>
                <a:cs typeface="Segoe UI Light" panose="020B0502040204020203" pitchFamily="34" charset="0"/>
              </a:rPr>
              <a:t>.</a:t>
            </a:r>
          </a:p>
        </p:txBody>
      </p:sp>
      <p:pic>
        <p:nvPicPr>
          <p:cNvPr id="4" name="Picture 3"/>
          <p:cNvPicPr>
            <a:picLocks noChangeAspect="1"/>
          </p:cNvPicPr>
          <p:nvPr/>
        </p:nvPicPr>
        <p:blipFill>
          <a:blip r:embed="rId3"/>
          <a:stretch>
            <a:fillRect/>
          </a:stretch>
        </p:blipFill>
        <p:spPr>
          <a:xfrm>
            <a:off x="4914477" y="1694486"/>
            <a:ext cx="5677747" cy="2287206"/>
          </a:xfrm>
          <a:prstGeom prst="rect">
            <a:avLst/>
          </a:prstGeom>
        </p:spPr>
      </p:pic>
    </p:spTree>
    <p:extLst>
      <p:ext uri="{BB962C8B-B14F-4D97-AF65-F5344CB8AC3E}">
        <p14:creationId xmlns:p14="http://schemas.microsoft.com/office/powerpoint/2010/main" val="2694758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752" y="314109"/>
            <a:ext cx="11274552" cy="685800"/>
          </a:xfrm>
        </p:spPr>
        <p:txBody>
          <a:bodyPr/>
          <a:lstStyle/>
          <a:p>
            <a:r>
              <a:rPr lang="en-US" dirty="0">
                <a:solidFill>
                  <a:srgbClr val="007DD7"/>
                </a:solidFill>
              </a:rPr>
              <a:t>Runbook Processing</a:t>
            </a:r>
          </a:p>
        </p:txBody>
      </p:sp>
      <p:pic>
        <p:nvPicPr>
          <p:cNvPr id="4" name="Picture 3"/>
          <p:cNvPicPr>
            <a:picLocks noChangeAspect="1"/>
          </p:cNvPicPr>
          <p:nvPr/>
        </p:nvPicPr>
        <p:blipFill>
          <a:blip r:embed="rId3"/>
          <a:stretch>
            <a:fillRect/>
          </a:stretch>
        </p:blipFill>
        <p:spPr>
          <a:xfrm>
            <a:off x="1033977" y="999909"/>
            <a:ext cx="5885808" cy="5388284"/>
          </a:xfrm>
          <a:prstGeom prst="rect">
            <a:avLst/>
          </a:prstGeom>
        </p:spPr>
      </p:pic>
      <p:sp>
        <p:nvSpPr>
          <p:cNvPr id="8" name="TextBox 7"/>
          <p:cNvSpPr txBox="1"/>
          <p:nvPr/>
        </p:nvSpPr>
        <p:spPr>
          <a:xfrm>
            <a:off x="7327556" y="1155560"/>
            <a:ext cx="4248747" cy="4385816"/>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6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An Actor starts a runbook</a:t>
            </a:r>
          </a:p>
          <a:p>
            <a:pPr marL="342900" marR="0" lvl="0" indent="-342900" algn="l" defTabSz="914400" rtl="0" eaLnBrk="1" fontAlgn="auto" latinLnBrk="0" hangingPunct="1">
              <a:lnSpc>
                <a:spcPct val="100000"/>
              </a:lnSpc>
              <a:spcBef>
                <a:spcPts val="6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Azure Automation notes that the runbook should be started</a:t>
            </a:r>
          </a:p>
          <a:p>
            <a:pPr marL="342900" marR="0" lvl="0" indent="-342900" algn="l" defTabSz="914400" rtl="0" eaLnBrk="1" fontAlgn="auto" latinLnBrk="0" hangingPunct="1">
              <a:lnSpc>
                <a:spcPct val="100000"/>
              </a:lnSpc>
              <a:spcBef>
                <a:spcPts val="60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Cloud resources – Runbook acts on local Azure resources or other external resources reachable via the network</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4a. On-Premises – Hybrid runbook</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group sends the runbook to an </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on-premises machine to run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4b. Runbook acts on its local</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networked resources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4c. Job results are returned from</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on-premises</a:t>
            </a:r>
          </a:p>
        </p:txBody>
      </p:sp>
    </p:spTree>
    <p:extLst>
      <p:ext uri="{BB962C8B-B14F-4D97-AF65-F5344CB8AC3E}">
        <p14:creationId xmlns:p14="http://schemas.microsoft.com/office/powerpoint/2010/main" val="7012126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Runbook Authentication</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Runbooks are authenticated using a Run As account, this allows the Runbook to execute it’s tasks under this accounts security context.</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A Run As account can be created during the creation of an Azure Automation account or an existing account can be added later using PowerShell.</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Run As account that is created during the creation of an Azure Automation account is granted the Contributor Role for the Azure subscription.</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Existing accounts that are used must be granted the appropriate permissions in order for the Runbook to complete its tasks.</a:t>
            </a:r>
          </a:p>
        </p:txBody>
      </p:sp>
      <p:pic>
        <p:nvPicPr>
          <p:cNvPr id="8" name="Picture 7"/>
          <p:cNvPicPr>
            <a:picLocks noChangeAspect="1"/>
          </p:cNvPicPr>
          <p:nvPr/>
        </p:nvPicPr>
        <p:blipFill>
          <a:blip r:embed="rId3"/>
          <a:stretch>
            <a:fillRect/>
          </a:stretch>
        </p:blipFill>
        <p:spPr>
          <a:xfrm>
            <a:off x="8093418" y="5108618"/>
            <a:ext cx="2848150" cy="1539318"/>
          </a:xfrm>
          <a:prstGeom prst="rect">
            <a:avLst/>
          </a:prstGeom>
        </p:spPr>
      </p:pic>
    </p:spTree>
    <p:extLst>
      <p:ext uri="{BB962C8B-B14F-4D97-AF65-F5344CB8AC3E}">
        <p14:creationId xmlns:p14="http://schemas.microsoft.com/office/powerpoint/2010/main" val="624986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Start a Runbook using a Schedule</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Automatically start a Runbook on an hourly, daily, or weekly schedule.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Manipulate the schedule through the Azure portal, PowerShell cmdlets, or Azure API.</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Provide parameter values to be used with the schedule.</a:t>
            </a:r>
          </a:p>
        </p:txBody>
      </p:sp>
      <p:pic>
        <p:nvPicPr>
          <p:cNvPr id="6" name="Picture 5"/>
          <p:cNvPicPr>
            <a:picLocks noChangeAspect="1"/>
          </p:cNvPicPr>
          <p:nvPr/>
        </p:nvPicPr>
        <p:blipFill>
          <a:blip r:embed="rId3"/>
          <a:stretch>
            <a:fillRect/>
          </a:stretch>
        </p:blipFill>
        <p:spPr>
          <a:xfrm>
            <a:off x="8001663" y="2471316"/>
            <a:ext cx="2241931" cy="4063886"/>
          </a:xfrm>
          <a:prstGeom prst="rect">
            <a:avLst/>
          </a:prstGeom>
        </p:spPr>
      </p:pic>
    </p:spTree>
    <p:extLst>
      <p:ext uri="{BB962C8B-B14F-4D97-AF65-F5344CB8AC3E}">
        <p14:creationId xmlns:p14="http://schemas.microsoft.com/office/powerpoint/2010/main" val="308384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2328BB-F10B-4336-ADC0-5D1BDEC6D7A3}"/>
              </a:ext>
            </a:extLst>
          </p:cNvPr>
          <p:cNvPicPr>
            <a:picLocks noChangeAspect="1"/>
          </p:cNvPicPr>
          <p:nvPr/>
        </p:nvPicPr>
        <p:blipFill>
          <a:blip r:embed="rId2"/>
          <a:stretch>
            <a:fillRect/>
          </a:stretch>
        </p:blipFill>
        <p:spPr>
          <a:xfrm>
            <a:off x="20963" y="0"/>
            <a:ext cx="12150074" cy="6858000"/>
          </a:xfrm>
          <a:prstGeom prst="rect">
            <a:avLst/>
          </a:prstGeom>
        </p:spPr>
      </p:pic>
    </p:spTree>
    <p:extLst>
      <p:ext uri="{BB962C8B-B14F-4D97-AF65-F5344CB8AC3E}">
        <p14:creationId xmlns:p14="http://schemas.microsoft.com/office/powerpoint/2010/main" val="585110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Start a Runbook using PowerShell</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Runbooks can be called from a command line with Windows PowerShell cmdlets.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call can be included in an automated solution with multiple steps.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request is authenticated with a certificate or OAuth user principal / service principal.</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Provide simple and complex parameter values to start the Runbook.</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Track job state.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Client required to support PowerShell cmdlets.</a:t>
            </a:r>
          </a:p>
        </p:txBody>
      </p:sp>
      <p:pic>
        <p:nvPicPr>
          <p:cNvPr id="4" name="Picture 3"/>
          <p:cNvPicPr>
            <a:picLocks noChangeAspect="1"/>
          </p:cNvPicPr>
          <p:nvPr/>
        </p:nvPicPr>
        <p:blipFill>
          <a:blip r:embed="rId3"/>
          <a:stretch>
            <a:fillRect/>
          </a:stretch>
        </p:blipFill>
        <p:spPr>
          <a:xfrm>
            <a:off x="301752" y="6000103"/>
            <a:ext cx="11602571" cy="316433"/>
          </a:xfrm>
          <a:prstGeom prst="rect">
            <a:avLst/>
          </a:prstGeom>
        </p:spPr>
      </p:pic>
    </p:spTree>
    <p:extLst>
      <p:ext uri="{BB962C8B-B14F-4D97-AF65-F5344CB8AC3E}">
        <p14:creationId xmlns:p14="http://schemas.microsoft.com/office/powerpoint/2010/main" val="28983907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Start a Runbook using the Azure Portal</a:t>
            </a:r>
          </a:p>
        </p:txBody>
      </p:sp>
      <p:sp>
        <p:nvSpPr>
          <p:cNvPr id="3" name="Text Placeholder 2"/>
          <p:cNvSpPr>
            <a:spLocks noGrp="1"/>
          </p:cNvSpPr>
          <p:nvPr>
            <p:ph type="body" sz="quarter" idx="13"/>
          </p:nvPr>
        </p:nvSpPr>
        <p:spPr/>
        <p:txBody>
          <a:bodyPr>
            <a:normAutofit/>
          </a:bodyPr>
          <a:lstStyle/>
          <a:p>
            <a:r>
              <a:rPr lang="en-US" sz="2000" dirty="0">
                <a:latin typeface="Segoe UI Light" panose="020B0502040204020203" pitchFamily="34" charset="0"/>
                <a:cs typeface="Segoe UI Light" panose="020B0502040204020203" pitchFamily="34" charset="0"/>
              </a:rPr>
              <a:t>Is the simplest method with an interactive user interface.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Forms based to provide simple parameter values.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Easily track job state.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Access authenticated with Azure logon.</a:t>
            </a:r>
          </a:p>
        </p:txBody>
      </p:sp>
      <p:pic>
        <p:nvPicPr>
          <p:cNvPr id="5" name="Picture 4"/>
          <p:cNvPicPr>
            <a:picLocks noChangeAspect="1"/>
          </p:cNvPicPr>
          <p:nvPr/>
        </p:nvPicPr>
        <p:blipFill>
          <a:blip r:embed="rId3"/>
          <a:stretch>
            <a:fillRect/>
          </a:stretch>
        </p:blipFill>
        <p:spPr>
          <a:xfrm>
            <a:off x="4699254" y="4686179"/>
            <a:ext cx="6877050" cy="819150"/>
          </a:xfrm>
          <a:prstGeom prst="rect">
            <a:avLst/>
          </a:prstGeom>
        </p:spPr>
      </p:pic>
    </p:spTree>
    <p:extLst>
      <p:ext uri="{BB962C8B-B14F-4D97-AF65-F5344CB8AC3E}">
        <p14:creationId xmlns:p14="http://schemas.microsoft.com/office/powerpoint/2010/main" val="32423209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Start a Runbook using </a:t>
            </a:r>
            <a:r>
              <a:rPr lang="en-US" dirty="0" err="1">
                <a:solidFill>
                  <a:srgbClr val="007DD7"/>
                </a:solidFill>
              </a:rPr>
              <a:t>Webhooks</a:t>
            </a:r>
            <a:endParaRPr lang="en-US" dirty="0">
              <a:solidFill>
                <a:srgbClr val="007DD7"/>
              </a:solidFill>
            </a:endParaRPr>
          </a:p>
        </p:txBody>
      </p:sp>
      <p:sp>
        <p:nvSpPr>
          <p:cNvPr id="3" name="Text Placeholder 2"/>
          <p:cNvSpPr>
            <a:spLocks noGrp="1"/>
          </p:cNvSpPr>
          <p:nvPr>
            <p:ph type="body" sz="quarter" idx="13"/>
          </p:nvPr>
        </p:nvSpPr>
        <p:spPr>
          <a:xfrm>
            <a:off x="402336" y="987552"/>
            <a:ext cx="11173968" cy="4956048"/>
          </a:xfrm>
        </p:spPr>
        <p:txBody>
          <a:bodyPr>
            <a:normAutofit/>
          </a:bodyPr>
          <a:lstStyle/>
          <a:p>
            <a:r>
              <a:rPr lang="en-US" sz="2000" dirty="0">
                <a:latin typeface="Segoe UI Light" panose="020B0502040204020203" pitchFamily="34" charset="0"/>
                <a:cs typeface="Segoe UI Light" panose="020B0502040204020203" pitchFamily="34" charset="0"/>
              </a:rPr>
              <a:t>A </a:t>
            </a:r>
            <a:r>
              <a:rPr lang="en-US" sz="2000" dirty="0" err="1">
                <a:latin typeface="Segoe UI Light" panose="020B0502040204020203" pitchFamily="34" charset="0"/>
                <a:cs typeface="Segoe UI Light" panose="020B0502040204020203" pitchFamily="34" charset="0"/>
              </a:rPr>
              <a:t>Webhook</a:t>
            </a:r>
            <a:r>
              <a:rPr lang="en-US" sz="2000" dirty="0">
                <a:latin typeface="Segoe UI Light" panose="020B0502040204020203" pitchFamily="34" charset="0"/>
                <a:cs typeface="Segoe UI Light" panose="020B0502040204020203" pitchFamily="34" charset="0"/>
              </a:rPr>
              <a:t> is a HTTP POST request that is sent to a specific URL, on receiving the POST request, some action is taken i.e. start a Runbook.</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URL is generated during the creation of a </a:t>
            </a:r>
            <a:r>
              <a:rPr lang="en-US" sz="2000" dirty="0" err="1">
                <a:latin typeface="Segoe UI Light" panose="020B0502040204020203" pitchFamily="34" charset="0"/>
                <a:cs typeface="Segoe UI Light" panose="020B0502040204020203" pitchFamily="34" charset="0"/>
              </a:rPr>
              <a:t>Webhook</a:t>
            </a:r>
            <a:r>
              <a:rPr lang="en-US" sz="2000" dirty="0">
                <a:latin typeface="Segoe UI Light" panose="020B0502040204020203" pitchFamily="34" charset="0"/>
                <a:cs typeface="Segoe UI Light" panose="020B0502040204020203" pitchFamily="34" charset="0"/>
              </a:rPr>
              <a:t> and includes a built in security token that is used to authenticate the request when it is received by the Azure Automation service.</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The </a:t>
            </a:r>
            <a:r>
              <a:rPr lang="en-US" sz="2000" dirty="0" err="1">
                <a:latin typeface="Segoe UI Light" panose="020B0502040204020203" pitchFamily="34" charset="0"/>
                <a:cs typeface="Segoe UI Light" panose="020B0502040204020203" pitchFamily="34" charset="0"/>
              </a:rPr>
              <a:t>Webhook</a:t>
            </a:r>
            <a:r>
              <a:rPr lang="en-US" sz="2000" dirty="0">
                <a:latin typeface="Segoe UI Light" panose="020B0502040204020203" pitchFamily="34" charset="0"/>
                <a:cs typeface="Segoe UI Light" panose="020B0502040204020203" pitchFamily="34" charset="0"/>
              </a:rPr>
              <a:t> URL must be specified in the application that will be making the request.</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You cannot specify a custom URL and the URL expiration date cannot be changed after the </a:t>
            </a:r>
            <a:r>
              <a:rPr lang="en-US" sz="2000" dirty="0" err="1">
                <a:latin typeface="Segoe UI Light" panose="020B0502040204020203" pitchFamily="34" charset="0"/>
                <a:cs typeface="Segoe UI Light" panose="020B0502040204020203" pitchFamily="34" charset="0"/>
              </a:rPr>
              <a:t>Webhook</a:t>
            </a:r>
            <a:r>
              <a:rPr lang="en-US" sz="2000" dirty="0">
                <a:latin typeface="Segoe UI Light" panose="020B0502040204020203" pitchFamily="34" charset="0"/>
                <a:cs typeface="Segoe UI Light" panose="020B0502040204020203" pitchFamily="34" charset="0"/>
              </a:rPr>
              <a:t> as been created.</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No ability to track job state through a </a:t>
            </a:r>
            <a:r>
              <a:rPr lang="en-US" sz="2000" dirty="0" err="1">
                <a:latin typeface="Segoe UI Light" panose="020B0502040204020203" pitchFamily="34" charset="0"/>
                <a:cs typeface="Segoe UI Light" panose="020B0502040204020203" pitchFamily="34" charset="0"/>
              </a:rPr>
              <a:t>Webhook</a:t>
            </a:r>
            <a:r>
              <a:rPr lang="en-US" sz="2000" dirty="0">
                <a:latin typeface="Segoe UI Light" panose="020B0502040204020203" pitchFamily="34" charset="0"/>
                <a:cs typeface="Segoe UI Light" panose="020B0502040204020203" pitchFamily="34" charset="0"/>
              </a:rPr>
              <a:t> URL.</a:t>
            </a:r>
          </a:p>
          <a:p>
            <a:endParaRPr lang="en-US" sz="2200" dirty="0">
              <a:latin typeface="Segoe UI Light" panose="020B0502040204020203" pitchFamily="34" charset="0"/>
              <a:cs typeface="Segoe UI Light" panose="020B0502040204020203" pitchFamily="34" charset="0"/>
            </a:endParaRPr>
          </a:p>
        </p:txBody>
      </p:sp>
      <p:pic>
        <p:nvPicPr>
          <p:cNvPr id="7" name="Picture 6"/>
          <p:cNvPicPr>
            <a:picLocks noChangeAspect="1"/>
          </p:cNvPicPr>
          <p:nvPr/>
        </p:nvPicPr>
        <p:blipFill>
          <a:blip r:embed="rId3"/>
          <a:stretch>
            <a:fillRect/>
          </a:stretch>
        </p:blipFill>
        <p:spPr>
          <a:xfrm>
            <a:off x="182729" y="5899280"/>
            <a:ext cx="11868150" cy="533400"/>
          </a:xfrm>
          <a:prstGeom prst="rect">
            <a:avLst/>
          </a:prstGeom>
        </p:spPr>
      </p:pic>
      <p:sp>
        <p:nvSpPr>
          <p:cNvPr id="8" name="TextBox 7"/>
          <p:cNvSpPr txBox="1"/>
          <p:nvPr/>
        </p:nvSpPr>
        <p:spPr>
          <a:xfrm>
            <a:off x="9609620" y="5529948"/>
            <a:ext cx="17940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1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 Webhook URL</a:t>
            </a:r>
          </a:p>
        </p:txBody>
      </p:sp>
    </p:spTree>
    <p:extLst>
      <p:ext uri="{BB962C8B-B14F-4D97-AF65-F5344CB8AC3E}">
        <p14:creationId xmlns:p14="http://schemas.microsoft.com/office/powerpoint/2010/main" val="39454125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Hybrid Runbook Workers</a:t>
            </a:r>
          </a:p>
        </p:txBody>
      </p:sp>
      <p:sp>
        <p:nvSpPr>
          <p:cNvPr id="3" name="Text Placeholder 2"/>
          <p:cNvSpPr>
            <a:spLocks noGrp="1"/>
          </p:cNvSpPr>
          <p:nvPr>
            <p:ph type="body" sz="quarter" idx="13"/>
          </p:nvPr>
        </p:nvSpPr>
        <p:spPr>
          <a:xfrm>
            <a:off x="402336" y="987552"/>
            <a:ext cx="11173968" cy="4956048"/>
          </a:xfrm>
        </p:spPr>
        <p:txBody>
          <a:bodyPr>
            <a:noAutofit/>
          </a:bodyPr>
          <a:lstStyle/>
          <a:p>
            <a:r>
              <a:rPr lang="en-US" sz="2000" dirty="0">
                <a:latin typeface="Segoe UI Light" panose="020B0502040204020203" pitchFamily="34" charset="0"/>
                <a:cs typeface="Segoe UI Light" panose="020B0502040204020203" pitchFamily="34" charset="0"/>
              </a:rPr>
              <a:t>Hybrid Runbook Workers allow you to run Runbooks on machines located in your local data center in order to manage local resources.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Runbooks are stored and managed in Azure Automation and downloaded by one or more designated on-premises machines via an agent.</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Outbound TCP 443 is required since the agent on the local computer initiates all communication with Azure Automation.</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Whitelist URL: *.azure-automation.net</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Use the </a:t>
            </a:r>
            <a:r>
              <a:rPr lang="en-US" sz="2000" dirty="0" err="1">
                <a:latin typeface="Segoe UI Light" panose="020B0502040204020203" pitchFamily="34" charset="0"/>
                <a:cs typeface="Segoe UI Light" panose="020B0502040204020203" pitchFamily="34" charset="0"/>
              </a:rPr>
              <a:t>RunOn</a:t>
            </a:r>
            <a:r>
              <a:rPr lang="en-US" sz="2000" dirty="0">
                <a:latin typeface="Segoe UI Light" panose="020B0502040204020203" pitchFamily="34" charset="0"/>
                <a:cs typeface="Segoe UI Light" panose="020B0502040204020203" pitchFamily="34" charset="0"/>
              </a:rPr>
              <a:t> option in the Azure portal to select the</a:t>
            </a:r>
          </a:p>
          <a:p>
            <a:pPr marL="0" indent="0">
              <a:buNone/>
            </a:pPr>
            <a:r>
              <a:rPr lang="en-US" sz="2000" dirty="0">
                <a:latin typeface="Segoe UI Light" panose="020B0502040204020203" pitchFamily="34" charset="0"/>
                <a:cs typeface="Segoe UI Light" panose="020B0502040204020203" pitchFamily="34" charset="0"/>
              </a:rPr>
              <a:t>   name of the Hybrid Runbook Worker to start a </a:t>
            </a:r>
          </a:p>
          <a:p>
            <a:pPr marL="0" indent="0">
              <a:buNone/>
            </a:pPr>
            <a:r>
              <a:rPr lang="en-US" sz="2000" dirty="0">
                <a:latin typeface="Segoe UI Light" panose="020B0502040204020203" pitchFamily="34" charset="0"/>
                <a:cs typeface="Segoe UI Light" panose="020B0502040204020203" pitchFamily="34" charset="0"/>
              </a:rPr>
              <a:t>   Runbook.</a:t>
            </a:r>
          </a:p>
        </p:txBody>
      </p:sp>
      <p:pic>
        <p:nvPicPr>
          <p:cNvPr id="5" name="Picture 4"/>
          <p:cNvPicPr>
            <a:picLocks noChangeAspect="1"/>
          </p:cNvPicPr>
          <p:nvPr/>
        </p:nvPicPr>
        <p:blipFill>
          <a:blip r:embed="rId3"/>
          <a:stretch>
            <a:fillRect/>
          </a:stretch>
        </p:blipFill>
        <p:spPr>
          <a:xfrm>
            <a:off x="7142288" y="3756712"/>
            <a:ext cx="4434016" cy="2321866"/>
          </a:xfrm>
          <a:prstGeom prst="rect">
            <a:avLst/>
          </a:prstGeom>
        </p:spPr>
      </p:pic>
    </p:spTree>
    <p:extLst>
      <p:ext uri="{BB962C8B-B14F-4D97-AF65-F5344CB8AC3E}">
        <p14:creationId xmlns:p14="http://schemas.microsoft.com/office/powerpoint/2010/main" val="11628221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7DD7"/>
                </a:solidFill>
              </a:rPr>
              <a:t>Runbook Job Status</a:t>
            </a:r>
          </a:p>
        </p:txBody>
      </p:sp>
      <p:sp>
        <p:nvSpPr>
          <p:cNvPr id="3" name="Text Placeholder 2"/>
          <p:cNvSpPr>
            <a:spLocks noGrp="1"/>
          </p:cNvSpPr>
          <p:nvPr>
            <p:ph type="body" sz="quarter" idx="13"/>
          </p:nvPr>
        </p:nvSpPr>
        <p:spPr>
          <a:xfrm>
            <a:off x="402336" y="987552"/>
            <a:ext cx="11173968" cy="4956048"/>
          </a:xfrm>
        </p:spPr>
        <p:txBody>
          <a:bodyPr>
            <a:normAutofit/>
          </a:bodyPr>
          <a:lstStyle/>
          <a:p>
            <a:r>
              <a:rPr lang="en-US" sz="2000" dirty="0">
                <a:latin typeface="Segoe UI Light" panose="020B0502040204020203" pitchFamily="34" charset="0"/>
                <a:cs typeface="Segoe UI Light" panose="020B0502040204020203" pitchFamily="34" charset="0"/>
              </a:rPr>
              <a:t>Runbook job status can be monitored using the Jobs tile in the Azure Portal or using Get-</a:t>
            </a:r>
            <a:r>
              <a:rPr lang="en-US" sz="2000" dirty="0" err="1">
                <a:latin typeface="Segoe UI Light" panose="020B0502040204020203" pitchFamily="34" charset="0"/>
                <a:cs typeface="Segoe UI Light" panose="020B0502040204020203" pitchFamily="34" charset="0"/>
              </a:rPr>
              <a:t>AzureRmAutomationJob</a:t>
            </a:r>
            <a:r>
              <a:rPr lang="en-US" sz="2000" dirty="0">
                <a:latin typeface="Segoe UI Light" panose="020B0502040204020203" pitchFamily="34" charset="0"/>
                <a:cs typeface="Segoe UI Light" panose="020B0502040204020203" pitchFamily="34" charset="0"/>
              </a:rPr>
              <a:t> in PowerShell.</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Runbook jobs running for more than 3 hours will be temporarily unloaded and resumed from their last checkpoint, this is known as the Fair Share Limit.</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PowerShell Runbooks will be started from the beginning since they don't support checkpoints.</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Runbooks are terminated with a status of ‘Failed, waiting for resources’ if they are restarted 3 consecutive times.</a:t>
            </a:r>
          </a:p>
          <a:p>
            <a:endParaRPr lang="en-US" sz="2200" dirty="0">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6951066" y="4993416"/>
            <a:ext cx="4625238" cy="1407384"/>
          </a:xfrm>
          <a:prstGeom prst="rect">
            <a:avLst/>
          </a:prstGeom>
        </p:spPr>
      </p:pic>
    </p:spTree>
    <p:extLst>
      <p:ext uri="{BB962C8B-B14F-4D97-AF65-F5344CB8AC3E}">
        <p14:creationId xmlns:p14="http://schemas.microsoft.com/office/powerpoint/2010/main" val="3653511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Event Grid</a:t>
            </a:r>
            <a:br>
              <a:rPr lang="en-US" sz="3921" dirty="0"/>
            </a:br>
            <a:br>
              <a:rPr lang="en-US" sz="3921" dirty="0"/>
            </a:br>
            <a:endParaRPr lang="en-US" sz="3137" i="1" dirty="0"/>
          </a:p>
        </p:txBody>
      </p:sp>
    </p:spTree>
    <p:extLst>
      <p:ext uri="{BB962C8B-B14F-4D97-AF65-F5344CB8AC3E}">
        <p14:creationId xmlns:p14="http://schemas.microsoft.com/office/powerpoint/2010/main" val="383733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a:ln>
                  <a:noFill/>
                </a:ln>
                <a:gradFill>
                  <a:gsLst>
                    <a:gs pos="13483">
                      <a:prstClr val="black"/>
                    </a:gs>
                    <a:gs pos="62000">
                      <a:prstClr val="black"/>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a:ln>
                  <a:noFill/>
                </a:ln>
                <a:gradFill>
                  <a:gsLst>
                    <a:gs pos="13483">
                      <a:prstClr val="black"/>
                    </a:gs>
                    <a:gs pos="62000">
                      <a:prstClr val="black"/>
                    </a:gs>
                  </a:gsLst>
                  <a:lin ang="5400000" scaled="0"/>
                </a:gradFill>
                <a:effectLst/>
                <a:uLnTx/>
                <a:uFillTx/>
                <a:latin typeface="Segoe UI Semilight"/>
                <a:ea typeface="+mn-ea"/>
                <a:cs typeface="Segoe UI"/>
              </a:rPr>
              <a:t>Fully-managed </a:t>
            </a:r>
            <a:br>
              <a:rPr kumimoji="0" lang="en-US" sz="2200" b="0" i="0" u="none" strike="noStrike" kern="0" cap="none" spc="0" normalizeH="0" baseline="0" noProof="0">
                <a:ln>
                  <a:noFill/>
                </a:ln>
                <a:gradFill>
                  <a:gsLst>
                    <a:gs pos="13483">
                      <a:prstClr val="black"/>
                    </a:gs>
                    <a:gs pos="62000">
                      <a:prstClr val="black"/>
                    </a:gs>
                  </a:gsLst>
                  <a:lin ang="5400000" scaled="0"/>
                </a:gradFill>
                <a:effectLst/>
                <a:uLnTx/>
                <a:uFillTx/>
                <a:latin typeface="Segoe UI Semilight"/>
                <a:ea typeface="+mn-ea"/>
                <a:cs typeface="Segoe UI"/>
              </a:rPr>
            </a:br>
            <a:r>
              <a:rPr kumimoji="0" lang="en-US" sz="2200" b="0" i="0" u="none" strike="noStrike" kern="0" cap="none" spc="0" normalizeH="0" baseline="0" noProof="0">
                <a:ln>
                  <a:noFill/>
                </a:ln>
                <a:gradFill>
                  <a:gsLst>
                    <a:gs pos="13483">
                      <a:prstClr val="black"/>
                    </a:gs>
                    <a:gs pos="62000">
                      <a:prstClr val="black"/>
                    </a:gs>
                  </a:gsLst>
                  <a:lin ang="5400000" scaled="0"/>
                </a:gradFill>
                <a:effectLst/>
                <a:uLnTx/>
                <a:uFillTx/>
                <a:latin typeface="Segoe UI Semilight"/>
                <a:ea typeface="+mn-ea"/>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200" b="0" i="0" u="none" strike="noStrike" kern="0" cap="none" spc="0" normalizeH="0" baseline="0" noProof="0">
                <a:ln>
                  <a:noFill/>
                </a:ln>
                <a:gradFill>
                  <a:gsLst>
                    <a:gs pos="13483">
                      <a:prstClr val="black"/>
                    </a:gs>
                    <a:gs pos="62000">
                      <a:prstClr val="black"/>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4300" b="0" i="0" u="none" strike="noStrike" kern="1200" cap="none" spc="-100" normalizeH="0" baseline="0" noProof="0">
                <a:ln w="3175">
                  <a:noFill/>
                </a:ln>
                <a:gradFill>
                  <a:gsLst>
                    <a:gs pos="92135">
                      <a:srgbClr val="4472C4"/>
                    </a:gs>
                    <a:gs pos="84831">
                      <a:srgbClr val="4472C4"/>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Subscribe to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Route events to any end-points, Azure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Enable filtering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efficient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6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360">
                      <a:prstClr val="white"/>
                    </a:gs>
                    <a:gs pos="51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12360">
                      <a:prstClr val="white"/>
                    </a:gs>
                    <a:gs pos="51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360">
                      <a:prstClr val="white"/>
                    </a:gs>
                    <a:gs pos="51000">
                      <a:prstClr val="white"/>
                    </a:gs>
                  </a:gsLst>
                  <a:lin ang="5400000" scaled="0"/>
                </a:gradFill>
                <a:effectLst/>
                <a:uLnTx/>
                <a:uFillTx/>
                <a:latin typeface="Segoe UI Semibold" panose="020B0702040204020203" pitchFamily="34" charset="0"/>
                <a:ea typeface="+mn-ea"/>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3371">
                          <a:prstClr val="black"/>
                        </a:gs>
                        <a:gs pos="12360">
                          <a:prstClr val="black"/>
                        </a:gs>
                      </a:gsLst>
                      <a:lin ang="5400000" scaled="0"/>
                    </a:gradFill>
                    <a:effectLst/>
                    <a:uLnTx/>
                    <a:uFillTx/>
                    <a:latin typeface="Calibri" panose="020F0502020204030204"/>
                    <a:ea typeface="+mn-ea"/>
                    <a:cs typeface="Segoe UI" panose="020B0502040204020203" pitchFamily="34" charset="0"/>
                  </a:rPr>
                  <a:t>Instantly trigger a serverless function to run analysis when a new file is added to a blob storage container.</a:t>
                </a:r>
              </a:p>
              <a:p>
                <a:pPr marL="0" marR="0" lvl="0" indent="0" algn="l" defTabSz="4572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3371">
                        <a:prstClr val="black"/>
                      </a:gs>
                      <a:gs pos="12360">
                        <a:prstClr val="black"/>
                      </a:gs>
                    </a:gsLst>
                    <a:lin ang="5400000" scaled="0"/>
                  </a:gradFill>
                  <a:effectLst/>
                  <a:uLnTx/>
                  <a:uFillTx/>
                  <a:latin typeface="Calibri" panose="020F0502020204030204"/>
                  <a:ea typeface="+mn-ea"/>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3371">
                          <a:prstClr val="black"/>
                        </a:gs>
                        <a:gs pos="12360">
                          <a:prstClr val="black"/>
                        </a:gs>
                      </a:gsLst>
                      <a:lin ang="5400000" scaled="0"/>
                    </a:gradFill>
                    <a:effectLst/>
                    <a:uLnTx/>
                    <a:uFillTx/>
                    <a:latin typeface="Calibri" panose="020F0502020204030204"/>
                    <a:ea typeface="+mn-ea"/>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3371">
                          <a:prstClr val="black"/>
                        </a:gs>
                        <a:gs pos="12360">
                          <a:prstClr val="black"/>
                        </a:gs>
                      </a:gsLst>
                      <a:lin ang="5400000" scaled="0"/>
                    </a:gradFill>
                    <a:effectLst/>
                    <a:uLnTx/>
                    <a:uFillTx/>
                    <a:latin typeface="Calibri" panose="020F0502020204030204"/>
                    <a:ea typeface="+mn-ea"/>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Infra Provisioning and Configuration Management</a:t>
            </a:r>
            <a:br>
              <a:rPr lang="en-US" sz="3921" dirty="0"/>
            </a:br>
            <a:br>
              <a:rPr lang="en-US" sz="3921" dirty="0"/>
            </a:br>
            <a:endParaRPr lang="en-US" sz="3137" i="1" dirty="0"/>
          </a:p>
        </p:txBody>
      </p:sp>
    </p:spTree>
    <p:extLst>
      <p:ext uri="{BB962C8B-B14F-4D97-AF65-F5344CB8AC3E}">
        <p14:creationId xmlns:p14="http://schemas.microsoft.com/office/powerpoint/2010/main" val="131021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CA8154-D5B9-4C9C-ABB5-3DBFC3CDF0A7}"/>
              </a:ext>
            </a:extLst>
          </p:cNvPr>
          <p:cNvPicPr>
            <a:picLocks noChangeAspect="1"/>
          </p:cNvPicPr>
          <p:nvPr/>
        </p:nvPicPr>
        <p:blipFill>
          <a:blip r:embed="rId2"/>
          <a:stretch>
            <a:fillRect/>
          </a:stretch>
        </p:blipFill>
        <p:spPr>
          <a:xfrm>
            <a:off x="0" y="19755"/>
            <a:ext cx="12192000" cy="6818489"/>
          </a:xfrm>
          <a:prstGeom prst="rect">
            <a:avLst/>
          </a:prstGeom>
        </p:spPr>
      </p:pic>
    </p:spTree>
    <p:extLst>
      <p:ext uri="{BB962C8B-B14F-4D97-AF65-F5344CB8AC3E}">
        <p14:creationId xmlns:p14="http://schemas.microsoft.com/office/powerpoint/2010/main" val="25812939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p:cNvSpPr txBox="1">
            <a:spLocks/>
          </p:cNvSpPr>
          <p:nvPr/>
        </p:nvSpPr>
        <p:spPr>
          <a:xfrm>
            <a:off x="101600" y="138247"/>
            <a:ext cx="11898488" cy="68584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Azure Infra Provisioning and Configuration Management</a:t>
            </a:r>
          </a:p>
        </p:txBody>
      </p:sp>
      <p:sp>
        <p:nvSpPr>
          <p:cNvPr id="5" name="TextBox 4">
            <a:extLst>
              <a:ext uri="{FF2B5EF4-FFF2-40B4-BE49-F238E27FC236}">
                <a16:creationId xmlns:a16="http://schemas.microsoft.com/office/drawing/2014/main" id="{5D478617-A5EE-46F2-BAE5-2AE971374FD1}"/>
              </a:ext>
            </a:extLst>
          </p:cNvPr>
          <p:cNvSpPr txBox="1"/>
          <p:nvPr/>
        </p:nvSpPr>
        <p:spPr>
          <a:xfrm>
            <a:off x="513645" y="1351464"/>
            <a:ext cx="4555067" cy="3877985"/>
          </a:xfrm>
          <a:prstGeom prst="rect">
            <a:avLst/>
          </a:prstGeom>
          <a:noFill/>
        </p:spPr>
        <p:txBody>
          <a:bodyPr wrap="square" rtlCol="0">
            <a:spAutoFit/>
          </a:bodyPr>
          <a:lstStyle/>
          <a:p>
            <a:pPr marL="0" marR="0" lvl="0" indent="0" algn="l" defTabSz="914314"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Infrastructure Provisioning</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Azure PowerShell</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Azure CLI</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Azure ARM Templates</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Teraform</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BE5C759-F61F-475A-8219-F0CCE251B9E4}"/>
              </a:ext>
            </a:extLst>
          </p:cNvPr>
          <p:cNvSpPr txBox="1"/>
          <p:nvPr/>
        </p:nvSpPr>
        <p:spPr>
          <a:xfrm>
            <a:off x="6750756" y="1351464"/>
            <a:ext cx="4555067" cy="4247317"/>
          </a:xfrm>
          <a:prstGeom prst="rect">
            <a:avLst/>
          </a:prstGeom>
          <a:noFill/>
        </p:spPr>
        <p:txBody>
          <a:bodyPr wrap="square" rtlCol="0">
            <a:spAutoFit/>
          </a:bodyPr>
          <a:lstStyle/>
          <a:p>
            <a:pPr marL="0" marR="0" lvl="0" indent="0" algn="l" defTabSz="914314" rtl="0" eaLnBrk="1" fontAlgn="auto" latinLnBrk="0" hangingPunct="1">
              <a:lnSpc>
                <a:spcPct val="15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Configuration Management</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PowerShell DSC (Desired State Configuration)</a:t>
            </a:r>
          </a:p>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Chef</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Puppet</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Ansible</a:t>
            </a:r>
          </a:p>
          <a:p>
            <a:pPr marL="285750" marR="0" lvl="0" indent="-285750"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02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69303" y="2084378"/>
            <a:ext cx="6276530" cy="3585660"/>
          </a:xfrm>
        </p:spPr>
        <p:txBody>
          <a:bodyPr/>
          <a:lstStyle/>
          <a:p>
            <a:br>
              <a:rPr lang="en-US" sz="3921" dirty="0"/>
            </a:br>
            <a:br>
              <a:rPr lang="en-US" sz="3921" dirty="0"/>
            </a:br>
            <a:r>
              <a:rPr lang="en-US" sz="4000" dirty="0"/>
              <a:t>Azure Cost Management</a:t>
            </a:r>
            <a:br>
              <a:rPr lang="en-US" sz="4000" dirty="0"/>
            </a:br>
            <a:br>
              <a:rPr lang="en-US" sz="3921" dirty="0"/>
            </a:br>
            <a:br>
              <a:rPr lang="en-US" sz="3921" dirty="0"/>
            </a:br>
            <a:endParaRPr lang="en-US" sz="3137" i="1" dirty="0"/>
          </a:p>
        </p:txBody>
      </p:sp>
    </p:spTree>
    <p:extLst>
      <p:ext uri="{BB962C8B-B14F-4D97-AF65-F5344CB8AC3E}">
        <p14:creationId xmlns:p14="http://schemas.microsoft.com/office/powerpoint/2010/main" val="2159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Management dashboard">
            <a:extLst>
              <a:ext uri="{FF2B5EF4-FFF2-40B4-BE49-F238E27FC236}">
                <a16:creationId xmlns:a16="http://schemas.microsoft.com/office/drawing/2014/main" id="{3711C607-2C93-454C-BAB4-7C7818B11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4" y="293920"/>
            <a:ext cx="10141303" cy="627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426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D3EC35-4BB6-4F00-BBE9-752070163ADC}"/>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4724957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IMING" val="|12.822|2.791"/>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 04-MicrosoftAzureStorage">
  <a:themeElements>
    <a:clrScheme name="Custom 8">
      <a:dk1>
        <a:srgbClr val="FFFFFF"/>
      </a:dk1>
      <a:lt1>
        <a:srgbClr val="505050"/>
      </a:lt1>
      <a:dk2>
        <a:srgbClr val="D2D2D2"/>
      </a:dk2>
      <a:lt2>
        <a:srgbClr val="008272"/>
      </a:lt2>
      <a:accent1>
        <a:srgbClr val="0072C6"/>
      </a:accent1>
      <a:accent2>
        <a:srgbClr val="DC3C00"/>
      </a:accent2>
      <a:accent3>
        <a:srgbClr val="008272"/>
      </a:accent3>
      <a:accent4>
        <a:srgbClr val="68217A"/>
      </a:accent4>
      <a:accent5>
        <a:srgbClr val="002050"/>
      </a:accent5>
      <a:accent6>
        <a:srgbClr val="442359"/>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_M 04-MicrosoftAzureStorage">
  <a:themeElements>
    <a:clrScheme name="Custom 8">
      <a:dk1>
        <a:srgbClr val="FFFFFF"/>
      </a:dk1>
      <a:lt1>
        <a:srgbClr val="505050"/>
      </a:lt1>
      <a:dk2>
        <a:srgbClr val="D2D2D2"/>
      </a:dk2>
      <a:lt2>
        <a:srgbClr val="008272"/>
      </a:lt2>
      <a:accent1>
        <a:srgbClr val="0072C6"/>
      </a:accent1>
      <a:accent2>
        <a:srgbClr val="DC3C00"/>
      </a:accent2>
      <a:accent3>
        <a:srgbClr val="008272"/>
      </a:accent3>
      <a:accent4>
        <a:srgbClr val="68217A"/>
      </a:accent4>
      <a:accent5>
        <a:srgbClr val="002050"/>
      </a:accent5>
      <a:accent6>
        <a:srgbClr val="442359"/>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4.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16848</TotalTime>
  <Words>5671</Words>
  <Application>Microsoft Office PowerPoint</Application>
  <PresentationFormat>Widescreen</PresentationFormat>
  <Paragraphs>740</Paragraphs>
  <Slides>82</Slides>
  <Notes>56</Notes>
  <HiddenSlides>1</HiddenSlides>
  <MMClips>0</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82</vt:i4>
      </vt:variant>
    </vt:vector>
  </HeadingPairs>
  <TitlesOfParts>
    <vt:vector size="108" baseType="lpstr">
      <vt:lpstr>ＭＳ Ｐゴシック</vt:lpstr>
      <vt:lpstr>Arial</vt:lpstr>
      <vt:lpstr>Calibri</vt:lpstr>
      <vt:lpstr>Calibri Light</vt:lpstr>
      <vt:lpstr>Consolas</vt:lpstr>
      <vt:lpstr>Courier New</vt:lpstr>
      <vt:lpstr>Segoe Pro Light</vt:lpstr>
      <vt:lpstr>Segoe Pro Semibold</vt:lpstr>
      <vt:lpstr>Segoe Semibold</vt:lpstr>
      <vt:lpstr>Segoe UI</vt:lpstr>
      <vt:lpstr>Segoe UI Light</vt:lpstr>
      <vt:lpstr>Segoe UI Semibold</vt:lpstr>
      <vt:lpstr>Segoe UI Semilight</vt:lpstr>
      <vt:lpstr>Wingdings</vt:lpstr>
      <vt:lpstr>2_Office Theme</vt:lpstr>
      <vt:lpstr>1_Office Theme</vt:lpstr>
      <vt:lpstr>2_5-50113_Microsoft_Ready_Light_Template</vt:lpstr>
      <vt:lpstr>1_5-50173_Microsoft_Ready_Light_Template</vt:lpstr>
      <vt:lpstr>3_Office Theme</vt:lpstr>
      <vt:lpstr>1_5-50109_Microsoft_Light_Template</vt:lpstr>
      <vt:lpstr>4_Office Theme</vt:lpstr>
      <vt:lpstr>5_Office Theme</vt:lpstr>
      <vt:lpstr>Office Theme</vt:lpstr>
      <vt:lpstr>M 04-MicrosoftAzureStorage</vt:lpstr>
      <vt:lpstr>1_M 04-MicrosoftAzureStorage</vt:lpstr>
      <vt:lpstr>think-cell Slide</vt:lpstr>
      <vt:lpstr>  Azure Monitoring and Management  </vt:lpstr>
      <vt:lpstr>Design for Operations (10-15%)</vt:lpstr>
      <vt:lpstr>PowerPoint Presentation</vt:lpstr>
      <vt:lpstr>PowerPoint Presentation</vt:lpstr>
      <vt:lpstr>  Azure Monitor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Azure Advisor  </vt:lpstr>
      <vt:lpstr>PowerPoint Presentation</vt:lpstr>
      <vt:lpstr>  Azure Service Health  </vt:lpstr>
      <vt:lpstr>PowerPoint Presentation</vt:lpstr>
      <vt:lpstr>  Azure Security Center  </vt:lpstr>
      <vt:lpstr>PowerPoint Presentation</vt:lpstr>
      <vt:lpstr>Azure Security Center</vt:lpstr>
      <vt:lpstr>Azure Security Center </vt:lpstr>
      <vt:lpstr>  Azure Network Watcher  </vt:lpstr>
      <vt:lpstr>PowerPoint Presentation</vt:lpstr>
      <vt:lpstr>PowerPoint Presentation</vt:lpstr>
      <vt:lpstr>Network Watcher</vt:lpstr>
      <vt:lpstr>  Azure Log Analytics  </vt:lpstr>
      <vt:lpstr>PowerPoint Presentation</vt:lpstr>
      <vt:lpstr>Log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Network Performance Monitor for ExpressRoute</vt:lpstr>
      <vt:lpstr>PowerPoint Presentation</vt:lpstr>
      <vt:lpstr>  Azure Application Insights  </vt:lpstr>
      <vt:lpstr>PowerPoint Presentation</vt:lpstr>
      <vt:lpstr>PowerPoint Presentation</vt:lpstr>
      <vt:lpstr>PowerPoint Presentation</vt:lpstr>
      <vt:lpstr>PowerPoint Presentation</vt:lpstr>
      <vt:lpstr>PowerPoint Presentation</vt:lpstr>
      <vt:lpstr>PowerPoint Presentation</vt:lpstr>
      <vt:lpstr>  Azure Backup  </vt:lpstr>
      <vt:lpstr>Azure Backup enables and solves…  </vt:lpstr>
      <vt:lpstr>Azure Backup</vt:lpstr>
      <vt:lpstr>Create a Recovery Services Vault</vt:lpstr>
      <vt:lpstr>Vault Credentials</vt:lpstr>
      <vt:lpstr>Define a backup policy</vt:lpstr>
      <vt:lpstr>  Azure Site Recovery  </vt:lpstr>
      <vt:lpstr>Azure Site Recovery</vt:lpstr>
      <vt:lpstr>Azure Site Recovery</vt:lpstr>
      <vt:lpstr>Azure to Azure : Architecture</vt:lpstr>
      <vt:lpstr>PowerPoint Presentation</vt:lpstr>
      <vt:lpstr>SharePoint –HA Farm</vt:lpstr>
      <vt:lpstr>PowerPoint Presentation</vt:lpstr>
      <vt:lpstr>  Azure Automation  </vt:lpstr>
      <vt:lpstr>Azure Automaton</vt:lpstr>
      <vt:lpstr>Automation Assets</vt:lpstr>
      <vt:lpstr>Credentials</vt:lpstr>
      <vt:lpstr>Schedules</vt:lpstr>
      <vt:lpstr>Variables</vt:lpstr>
      <vt:lpstr>What is a Runbook</vt:lpstr>
      <vt:lpstr>Start a Runbook</vt:lpstr>
      <vt:lpstr>Runbook Processing</vt:lpstr>
      <vt:lpstr>Runbook Authentication</vt:lpstr>
      <vt:lpstr>Start a Runbook using a Schedule</vt:lpstr>
      <vt:lpstr>Start a Runbook using PowerShell</vt:lpstr>
      <vt:lpstr>Start a Runbook using the Azure Portal</vt:lpstr>
      <vt:lpstr>Start a Runbook using Webhooks</vt:lpstr>
      <vt:lpstr>Hybrid Runbook Workers</vt:lpstr>
      <vt:lpstr>Runbook Job Status</vt:lpstr>
      <vt:lpstr>  Azure Event Grid  </vt:lpstr>
      <vt:lpstr>Azure Event Grid</vt:lpstr>
      <vt:lpstr>Manage all events in one place</vt:lpstr>
      <vt:lpstr>Scenarios</vt:lpstr>
      <vt:lpstr>  Azure Infra Provisioning and Configuration Management  </vt:lpstr>
      <vt:lpstr>PowerPoint Presentation</vt:lpstr>
      <vt:lpstr>  Azure Cost Management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Abbas Ali Mir</cp:lastModifiedBy>
  <cp:revision>221</cp:revision>
  <dcterms:created xsi:type="dcterms:W3CDTF">2017-06-01T19:54:22Z</dcterms:created>
  <dcterms:modified xsi:type="dcterms:W3CDTF">2018-09-15T15:10:41Z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ashar@microsoft.com</vt:lpwstr>
  </property>
  <property fmtid="{D5CDD505-2E9C-101B-9397-08002B2CF9AE}" pid="6" name="MSIP_Label_f42aa342-8706-4288-bd11-ebb85995028c_SetDate">
    <vt:lpwstr>2017-09-27T14:18:41.4161639-04:00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